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0" r:id="rId3"/>
    <p:sldMasterId id="2147483703" r:id="rId4"/>
    <p:sldMasterId id="2147483721" r:id="rId5"/>
    <p:sldMasterId id="2147483743" r:id="rId6"/>
  </p:sldMasterIdLst>
  <p:notesMasterIdLst>
    <p:notesMasterId r:id="rId52"/>
  </p:notesMasterIdLst>
  <p:sldIdLst>
    <p:sldId id="256" r:id="rId7"/>
    <p:sldId id="1151" r:id="rId8"/>
    <p:sldId id="862" r:id="rId9"/>
    <p:sldId id="1176" r:id="rId10"/>
    <p:sldId id="1106" r:id="rId11"/>
    <p:sldId id="1147" r:id="rId12"/>
    <p:sldId id="1148" r:id="rId13"/>
    <p:sldId id="1163" r:id="rId14"/>
    <p:sldId id="1165" r:id="rId15"/>
    <p:sldId id="1166" r:id="rId16"/>
    <p:sldId id="1167" r:id="rId17"/>
    <p:sldId id="1168" r:id="rId18"/>
    <p:sldId id="1169" r:id="rId19"/>
    <p:sldId id="281" r:id="rId20"/>
    <p:sldId id="1171" r:id="rId21"/>
    <p:sldId id="1174" r:id="rId22"/>
    <p:sldId id="1172" r:id="rId23"/>
    <p:sldId id="1175" r:id="rId24"/>
    <p:sldId id="6616" r:id="rId25"/>
    <p:sldId id="1170" r:id="rId26"/>
    <p:sldId id="258" r:id="rId27"/>
    <p:sldId id="1152" r:id="rId28"/>
    <p:sldId id="1153" r:id="rId29"/>
    <p:sldId id="268" r:id="rId30"/>
    <p:sldId id="274" r:id="rId31"/>
    <p:sldId id="272" r:id="rId32"/>
    <p:sldId id="1159" r:id="rId33"/>
    <p:sldId id="273" r:id="rId34"/>
    <p:sldId id="1178" r:id="rId35"/>
    <p:sldId id="1155" r:id="rId36"/>
    <p:sldId id="282" r:id="rId37"/>
    <p:sldId id="1156" r:id="rId38"/>
    <p:sldId id="1157" r:id="rId39"/>
    <p:sldId id="1158" r:id="rId40"/>
    <p:sldId id="6615" r:id="rId41"/>
    <p:sldId id="1161" r:id="rId42"/>
    <p:sldId id="280" r:id="rId43"/>
    <p:sldId id="270" r:id="rId44"/>
    <p:sldId id="271" r:id="rId45"/>
    <p:sldId id="1160" r:id="rId46"/>
    <p:sldId id="1154" r:id="rId47"/>
    <p:sldId id="1162" r:id="rId48"/>
    <p:sldId id="1177" r:id="rId49"/>
    <p:sldId id="276" r:id="rId50"/>
    <p:sldId id="257" r:id="rId51"/>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047"/>
    <a:srgbClr val="CBD9D3"/>
    <a:srgbClr val="ADD566"/>
    <a:srgbClr val="E7EDEA"/>
    <a:srgbClr val="FFFFFF"/>
    <a:srgbClr val="F0FFD5"/>
    <a:srgbClr val="FBFFF3"/>
    <a:srgbClr val="609600"/>
    <a:srgbClr val="FBFF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52C304-1D0E-4000-B983-00670E8B097A}" v="258" dt="2021-05-10T19:36:37.961"/>
    <p1510:client id="{7E4ED71D-A3A1-4D4E-A6C4-9BD5C5959432}" v="1" dt="2021-05-10T21:04:36.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134" autoAdjust="0"/>
  </p:normalViewPr>
  <p:slideViewPr>
    <p:cSldViewPr snapToGrid="0">
      <p:cViewPr varScale="1">
        <p:scale>
          <a:sx n="41" d="100"/>
          <a:sy n="41" d="100"/>
        </p:scale>
        <p:origin x="822" y="30"/>
      </p:cViewPr>
      <p:guideLst/>
    </p:cSldViewPr>
  </p:slideViewPr>
  <p:notesTextViewPr>
    <p:cViewPr>
      <p:scale>
        <a:sx n="1" d="1"/>
        <a:sy n="1" d="1"/>
      </p:scale>
      <p:origin x="0" y="0"/>
    </p:cViewPr>
  </p:notesTextViewPr>
  <p:notesViewPr>
    <p:cSldViewPr snapToGrid="0">
      <p:cViewPr>
        <p:scale>
          <a:sx n="51" d="100"/>
          <a:sy n="51" d="100"/>
        </p:scale>
        <p:origin x="1749" y="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s>
</file>

<file path=ppt/diagrams/_rels/data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ata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svg"/><Relationship Id="rId1" Type="http://schemas.openxmlformats.org/officeDocument/2006/relationships/image" Target="../media/image32.png"/><Relationship Id="rId4" Type="http://schemas.openxmlformats.org/officeDocument/2006/relationships/image" Target="../media/image37.svg"/></Relationships>
</file>

<file path=ppt/diagrams/_rels/data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svg"/><Relationship Id="rId1" Type="http://schemas.openxmlformats.org/officeDocument/2006/relationships/image" Target="../media/image32.png"/><Relationship Id="rId4" Type="http://schemas.openxmlformats.org/officeDocument/2006/relationships/image" Target="../media/image37.svg"/></Relationships>
</file>

<file path=ppt/diagrams/_rels/data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ata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ata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svg"/><Relationship Id="rId1" Type="http://schemas.openxmlformats.org/officeDocument/2006/relationships/image" Target="../media/image32.png"/><Relationship Id="rId4" Type="http://schemas.openxmlformats.org/officeDocument/2006/relationships/image" Target="../media/image3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svg"/><Relationship Id="rId1" Type="http://schemas.openxmlformats.org/officeDocument/2006/relationships/image" Target="../media/image32.png"/><Relationship Id="rId4" Type="http://schemas.openxmlformats.org/officeDocument/2006/relationships/image" Target="../media/image3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9124095B-A200-4DEB-90C0-ACCBFBD33BF2}">
      <dgm:prSet/>
      <dgm:spPr/>
      <dgm:t>
        <a:bodyPr/>
        <a:lstStyle/>
        <a:p>
          <a:r>
            <a:rPr lang="en-US"/>
            <a:t>Part 1:  Data Formats</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Part 2: ETL with </a:t>
          </a:r>
          <a:r>
            <a:rPr lang="en-US" err="1"/>
            <a:t>NVTabular</a:t>
          </a:r>
          <a:endParaRPr lang="en-US"/>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Part 3: Data Visualization</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3"/>
      <dgm:spPr/>
    </dgm:pt>
    <dgm:pt modelId="{D6D66FE0-E326-43BD-A55E-8C9D0A92B3CB}" type="pres">
      <dgm:prSet presAssocID="{9124095B-A200-4DEB-90C0-ACCBFBD33BF2}" presName="parentText" presStyleLbl="node1" presStyleIdx="0" presStyleCnt="3">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3">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3"/>
      <dgm:spPr/>
    </dgm:pt>
    <dgm:pt modelId="{FA756CBE-44B9-4F18-B2D1-6FBA673FFC2D}" type="pres">
      <dgm:prSet presAssocID="{E3B6176B-19E9-49DC-8935-5FC1D326226A}" presName="parentText" presStyleLbl="node1" presStyleIdx="1" presStyleCnt="3">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3">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3"/>
      <dgm:spPr/>
    </dgm:pt>
    <dgm:pt modelId="{FA5B2DE7-C0B7-4BF4-B5CD-CA36978A8F75}" type="pres">
      <dgm:prSet presAssocID="{BC73A0EF-BACA-44B5-B7FA-8559EFE7D717}" presName="parentText" presStyleLbl="node1" presStyleIdx="2" presStyleCnt="3">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3">
        <dgm:presLayoutVars>
          <dgm:bulletEnabled val="1"/>
        </dgm:presLayoutVars>
      </dgm:prSet>
      <dgm:spPr/>
    </dgm:pt>
  </dgm:ptLst>
  <dgm:cxnLst>
    <dgm:cxn modelId="{B67D2E2E-9E1B-411F-BDE1-01B69C2686AA}" type="presOf" srcId="{BC73A0EF-BACA-44B5-B7FA-8559EFE7D717}" destId="{FA5B2DE7-C0B7-4BF4-B5CD-CA36978A8F75}"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23A1D04A-5FFD-4038-A9DC-E5062E9CACC2}" srcId="{014466E2-1FE0-4AAF-9A15-35A18460AE6C}" destId="{9124095B-A200-4DEB-90C0-ACCBFBD33BF2}" srcOrd="0" destOrd="0" parTransId="{C07EC53E-9B77-4F6F-B546-87DA1851BCB6}" sibTransId="{30D6C911-C612-4E13-972B-862C0C14448B}"/>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260922-5571-45A7-865B-1AF12C872798}" type="doc">
      <dgm:prSet loTypeId="urn:microsoft.com/office/officeart/2005/8/layout/hList2" loCatId="list" qsTypeId="urn:microsoft.com/office/officeart/2005/8/quickstyle/simple1" qsCatId="simple" csTypeId="urn:microsoft.com/office/officeart/2005/8/colors/accent1_1" csCatId="accent1" phldr="1"/>
      <dgm:spPr/>
      <dgm:t>
        <a:bodyPr/>
        <a:lstStyle/>
        <a:p>
          <a:endParaRPr lang="en-US"/>
        </a:p>
      </dgm:t>
    </dgm:pt>
    <dgm:pt modelId="{64D1A5A1-395A-4F3C-B166-5370CA42E0C6}">
      <dgm:prSet phldrT="[Text]"/>
      <dgm:spPr/>
      <dgm:t>
        <a:bodyPr/>
        <a:lstStyle/>
        <a:p>
          <a:r>
            <a:rPr lang="en-US"/>
            <a:t>Pro</a:t>
          </a:r>
        </a:p>
      </dgm:t>
    </dgm:pt>
    <dgm:pt modelId="{F319F795-B536-4AC5-B1E6-2701D4116453}" type="parTrans" cxnId="{EC236EE6-AEFF-4879-AA6A-055763FE34FC}">
      <dgm:prSet/>
      <dgm:spPr/>
      <dgm:t>
        <a:bodyPr/>
        <a:lstStyle/>
        <a:p>
          <a:endParaRPr lang="en-US"/>
        </a:p>
      </dgm:t>
    </dgm:pt>
    <dgm:pt modelId="{BE84C712-CDFD-485A-BAF0-DA40EF67382A}" type="sibTrans" cxnId="{EC236EE6-AEFF-4879-AA6A-055763FE34FC}">
      <dgm:prSet/>
      <dgm:spPr/>
      <dgm:t>
        <a:bodyPr/>
        <a:lstStyle/>
        <a:p>
          <a:endParaRPr lang="en-US"/>
        </a:p>
      </dgm:t>
    </dgm:pt>
    <dgm:pt modelId="{868E447F-C275-4F43-9EA4-BBE59F14F82F}">
      <dgm:prSet phldrT="[Text]"/>
      <dgm:spPr/>
      <dgm:t>
        <a:bodyPr/>
        <a:lstStyle/>
        <a:p>
          <a:r>
            <a:rPr lang="en-US"/>
            <a:t>Con</a:t>
          </a:r>
        </a:p>
      </dgm:t>
    </dgm:pt>
    <dgm:pt modelId="{BC272DDA-4A62-405F-9C54-EF4D5C4E2DDB}" type="parTrans" cxnId="{99E89E17-2E9F-4C73-B94C-20A21C5B4E04}">
      <dgm:prSet/>
      <dgm:spPr/>
      <dgm:t>
        <a:bodyPr/>
        <a:lstStyle/>
        <a:p>
          <a:endParaRPr lang="en-US"/>
        </a:p>
      </dgm:t>
    </dgm:pt>
    <dgm:pt modelId="{CD7EEEE7-179F-47A3-AA6F-0F985A4DA855}" type="sibTrans" cxnId="{99E89E17-2E9F-4C73-B94C-20A21C5B4E04}">
      <dgm:prSet/>
      <dgm:spPr/>
      <dgm:t>
        <a:bodyPr/>
        <a:lstStyle/>
        <a:p>
          <a:endParaRPr lang="en-US"/>
        </a:p>
      </dgm:t>
    </dgm:pt>
    <dgm:pt modelId="{A2CD3757-5581-405D-ACCC-74975E9D47B7}">
      <dgm:prSet phldrT="[Text]" custT="1"/>
      <dgm:spPr>
        <a:gradFill flip="none" rotWithShape="1">
          <a:gsLst>
            <a:gs pos="0">
              <a:schemeClr val="tx1"/>
            </a:gs>
            <a:gs pos="69000">
              <a:schemeClr val="tx1"/>
            </a:gs>
            <a:gs pos="83000">
              <a:schemeClr val="tx1"/>
            </a:gs>
            <a:gs pos="100000">
              <a:schemeClr val="bg2"/>
            </a:gs>
          </a:gsLst>
          <a:path path="circle">
            <a:fillToRect r="100000" b="100000"/>
          </a:path>
          <a:tileRect l="-100000" t="-100000"/>
        </a:gradFill>
        <a:ln>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a:solidFill>
                <a:schemeClr val="bg1"/>
              </a:solidFill>
            </a:rPr>
            <a:t>Hard to visualize without decoding software</a:t>
          </a:r>
        </a:p>
      </dgm:t>
    </dgm:pt>
    <dgm:pt modelId="{B1B89E2A-B81C-4902-93B9-2E7F4EC342C6}" type="parTrans" cxnId="{A9677D65-96E4-4828-98B9-64748D642CB1}">
      <dgm:prSet/>
      <dgm:spPr/>
      <dgm:t>
        <a:bodyPr/>
        <a:lstStyle/>
        <a:p>
          <a:endParaRPr lang="en-US"/>
        </a:p>
      </dgm:t>
    </dgm:pt>
    <dgm:pt modelId="{CEC7B2A2-450E-42F2-A741-E5AA7CCF26F1}" type="sibTrans" cxnId="{A9677D65-96E4-4828-98B9-64748D642CB1}">
      <dgm:prSet/>
      <dgm:spPr/>
      <dgm:t>
        <a:bodyPr/>
        <a:lstStyle/>
        <a:p>
          <a:endParaRPr lang="en-US"/>
        </a:p>
      </dgm:t>
    </dgm:pt>
    <dgm:pt modelId="{2D556FE4-C7F8-4729-AD8C-0FC726169E55}">
      <dgm:prSet phldrT="[Text]" custT="1"/>
      <dgm:spPr>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a:solidFill>
                <a:schemeClr val="bg1"/>
              </a:solidFill>
            </a:rPr>
            <a:t>Compact</a:t>
          </a:r>
        </a:p>
      </dgm:t>
    </dgm:pt>
    <dgm:pt modelId="{084CBF5A-7B6E-42B1-AF5B-D22110EDBD80}" type="sibTrans" cxnId="{482F797D-FC22-4F90-AD4E-91026661DE9E}">
      <dgm:prSet/>
      <dgm:spPr/>
      <dgm:t>
        <a:bodyPr/>
        <a:lstStyle/>
        <a:p>
          <a:endParaRPr lang="en-US"/>
        </a:p>
      </dgm:t>
    </dgm:pt>
    <dgm:pt modelId="{B015BFE0-0082-4E86-A38A-782FD452640F}" type="parTrans" cxnId="{482F797D-FC22-4F90-AD4E-91026661DE9E}">
      <dgm:prSet/>
      <dgm:spPr/>
      <dgm:t>
        <a:bodyPr/>
        <a:lstStyle/>
        <a:p>
          <a:endParaRPr lang="en-US"/>
        </a:p>
      </dgm:t>
    </dgm:pt>
    <dgm:pt modelId="{E3AA7805-20CF-4C3F-82AE-D98909844478}">
      <dgm:prSet custT="1"/>
      <dgm:spPr/>
      <dgm:t>
        <a:bodyPr/>
        <a:lstStyle/>
        <a:p>
          <a:pPr>
            <a:buFont typeface="Arial" panose="020B0604020202020204" pitchFamily="34" charset="0"/>
            <a:buChar char="•"/>
          </a:pPr>
          <a:endParaRPr lang="en-US" sz="2000">
            <a:solidFill>
              <a:schemeClr val="bg1"/>
            </a:solidFill>
          </a:endParaRPr>
        </a:p>
      </dgm:t>
    </dgm:pt>
    <dgm:pt modelId="{8D6E438E-89D6-48AC-8DCD-A40E4F3A8B7D}" type="parTrans" cxnId="{5936D006-4F97-4845-B045-A768D912EA2F}">
      <dgm:prSet/>
      <dgm:spPr/>
      <dgm:t>
        <a:bodyPr/>
        <a:lstStyle/>
        <a:p>
          <a:endParaRPr lang="en-US"/>
        </a:p>
      </dgm:t>
    </dgm:pt>
    <dgm:pt modelId="{3CE5C16A-A799-4934-A7B2-9FAC472709C8}" type="sibTrans" cxnId="{5936D006-4F97-4845-B045-A768D912EA2F}">
      <dgm:prSet/>
      <dgm:spPr/>
      <dgm:t>
        <a:bodyPr/>
        <a:lstStyle/>
        <a:p>
          <a:endParaRPr lang="en-US"/>
        </a:p>
      </dgm:t>
    </dgm:pt>
    <dgm:pt modelId="{6B6E31CA-0DE8-4AD0-8AD4-07C3CAFA1A24}">
      <dgm:prSet custT="1"/>
      <dgm:spPr/>
      <dgm:t>
        <a:bodyPr/>
        <a:lstStyle/>
        <a:p>
          <a:pPr>
            <a:buFont typeface="Arial" panose="020B0604020202020204" pitchFamily="34" charset="0"/>
            <a:buChar char="•"/>
          </a:pPr>
          <a:endParaRPr lang="en-US" sz="2000">
            <a:solidFill>
              <a:schemeClr val="bg1"/>
            </a:solidFill>
          </a:endParaRPr>
        </a:p>
      </dgm:t>
    </dgm:pt>
    <dgm:pt modelId="{215BBE5F-4551-49D9-A335-CCC603E11FDC}" type="parTrans" cxnId="{16EC0649-D54B-478A-BE1B-03DE314C0113}">
      <dgm:prSet/>
      <dgm:spPr/>
      <dgm:t>
        <a:bodyPr/>
        <a:lstStyle/>
        <a:p>
          <a:endParaRPr lang="en-US"/>
        </a:p>
      </dgm:t>
    </dgm:pt>
    <dgm:pt modelId="{490107F8-AACB-41CB-A0C0-976DCEB2EB99}" type="sibTrans" cxnId="{16EC0649-D54B-478A-BE1B-03DE314C0113}">
      <dgm:prSet/>
      <dgm:spPr/>
      <dgm:t>
        <a:bodyPr/>
        <a:lstStyle/>
        <a:p>
          <a:endParaRPr lang="en-US"/>
        </a:p>
      </dgm:t>
    </dgm:pt>
    <dgm:pt modelId="{CB023772-EDB0-4CFB-8384-C5709DF53E05}">
      <dgm:prSet custT="1"/>
      <dgm:spPr/>
      <dgm:t>
        <a:bodyPr/>
        <a:lstStyle/>
        <a:p>
          <a:pPr>
            <a:buFont typeface="Arial" panose="020B0604020202020204" pitchFamily="34" charset="0"/>
            <a:buChar char="•"/>
          </a:pPr>
          <a:r>
            <a:rPr lang="en-US" sz="2000" dirty="0">
              <a:solidFill>
                <a:schemeClr val="bg1"/>
              </a:solidFill>
            </a:rPr>
            <a:t>Faster to send and process</a:t>
          </a:r>
        </a:p>
      </dgm:t>
    </dgm:pt>
    <dgm:pt modelId="{F9596640-3B15-4C36-964D-5FE91299E126}" type="parTrans" cxnId="{1D25E718-EA03-4143-88D8-03CD441C0314}">
      <dgm:prSet/>
      <dgm:spPr/>
      <dgm:t>
        <a:bodyPr/>
        <a:lstStyle/>
        <a:p>
          <a:endParaRPr lang="en-US"/>
        </a:p>
      </dgm:t>
    </dgm:pt>
    <dgm:pt modelId="{19110E0C-7496-4A9A-804C-32F87C038D33}" type="sibTrans" cxnId="{1D25E718-EA03-4143-88D8-03CD441C0314}">
      <dgm:prSet/>
      <dgm:spPr/>
      <dgm:t>
        <a:bodyPr/>
        <a:lstStyle/>
        <a:p>
          <a:endParaRPr lang="en-US"/>
        </a:p>
      </dgm:t>
    </dgm:pt>
    <dgm:pt modelId="{E41D864F-1613-43EA-9F24-1A9C0156B936}">
      <dgm:prSet custT="1"/>
      <dgm:spPr/>
      <dgm:t>
        <a:bodyPr/>
        <a:lstStyle/>
        <a:p>
          <a:pPr>
            <a:buFont typeface="Arial" panose="020B0604020202020204" pitchFamily="34" charset="0"/>
            <a:buChar char="•"/>
          </a:pPr>
          <a:r>
            <a:rPr lang="en-US" sz="2000">
              <a:solidFill>
                <a:schemeClr val="bg1"/>
              </a:solidFill>
            </a:rPr>
            <a:t>Flexible</a:t>
          </a:r>
        </a:p>
      </dgm:t>
    </dgm:pt>
    <dgm:pt modelId="{09FEF160-D259-4F34-B96E-484FD7648853}" type="parTrans" cxnId="{6921D4C1-F515-4320-BF3C-3E2EB9272B2D}">
      <dgm:prSet/>
      <dgm:spPr/>
      <dgm:t>
        <a:bodyPr/>
        <a:lstStyle/>
        <a:p>
          <a:endParaRPr lang="en-US"/>
        </a:p>
      </dgm:t>
    </dgm:pt>
    <dgm:pt modelId="{7AD59B77-6663-4ED8-83C5-85F2F5B1C818}" type="sibTrans" cxnId="{6921D4C1-F515-4320-BF3C-3E2EB9272B2D}">
      <dgm:prSet/>
      <dgm:spPr/>
      <dgm:t>
        <a:bodyPr/>
        <a:lstStyle/>
        <a:p>
          <a:endParaRPr lang="en-US"/>
        </a:p>
      </dgm:t>
    </dgm:pt>
    <dgm:pt modelId="{56A9F08C-9799-4B09-B13D-241216007A61}">
      <dgm:prSet custT="1"/>
      <dgm:spPr/>
      <dgm:t>
        <a:bodyPr/>
        <a:lstStyle/>
        <a:p>
          <a:pPr>
            <a:buFont typeface="Arial" panose="020B0604020202020204" pitchFamily="34" charset="0"/>
            <a:buChar char="•"/>
          </a:pPr>
          <a:r>
            <a:rPr lang="en-US" sz="2000">
              <a:solidFill>
                <a:schemeClr val="bg1"/>
              </a:solidFill>
            </a:rPr>
            <a:t>Many datatypes can easily be converted to binary</a:t>
          </a:r>
        </a:p>
      </dgm:t>
    </dgm:pt>
    <dgm:pt modelId="{B6507A02-10A4-4511-81F0-48A3DC0D421B}" type="parTrans" cxnId="{69214DE5-E82A-49C4-9B27-C6AE47B9B281}">
      <dgm:prSet/>
      <dgm:spPr/>
      <dgm:t>
        <a:bodyPr/>
        <a:lstStyle/>
        <a:p>
          <a:endParaRPr lang="en-US"/>
        </a:p>
      </dgm:t>
    </dgm:pt>
    <dgm:pt modelId="{A15CE90A-639A-4312-BB76-99A6ACE960EA}" type="sibTrans" cxnId="{69214DE5-E82A-49C4-9B27-C6AE47B9B281}">
      <dgm:prSet/>
      <dgm:spPr/>
      <dgm:t>
        <a:bodyPr/>
        <a:lstStyle/>
        <a:p>
          <a:endParaRPr lang="en-US"/>
        </a:p>
      </dgm:t>
    </dgm:pt>
    <dgm:pt modelId="{1AA630A0-5DDF-4151-8BDA-D1CC64C129C3}">
      <dgm:prSet custT="1"/>
      <dgm:spPr/>
      <dgm:t>
        <a:bodyPr/>
        <a:lstStyle/>
        <a:p>
          <a:pPr>
            <a:buFont typeface="Arial" panose="020B0604020202020204" pitchFamily="34" charset="0"/>
            <a:buChar char="•"/>
          </a:pPr>
          <a:r>
            <a:rPr lang="en-US" sz="2000">
              <a:solidFill>
                <a:schemeClr val="bg1"/>
              </a:solidFill>
            </a:rPr>
            <a:t>Great for images</a:t>
          </a:r>
        </a:p>
      </dgm:t>
    </dgm:pt>
    <dgm:pt modelId="{B0DB3C26-88C1-4CDD-A692-CAD247C27C12}" type="parTrans" cxnId="{DA5CBFA8-65A5-40FB-AE83-632CBCB9AF75}">
      <dgm:prSet/>
      <dgm:spPr/>
      <dgm:t>
        <a:bodyPr/>
        <a:lstStyle/>
        <a:p>
          <a:endParaRPr lang="en-US"/>
        </a:p>
      </dgm:t>
    </dgm:pt>
    <dgm:pt modelId="{A8F5459D-0937-491C-BDC4-628A89DD787D}" type="sibTrans" cxnId="{DA5CBFA8-65A5-40FB-AE83-632CBCB9AF75}">
      <dgm:prSet/>
      <dgm:spPr/>
      <dgm:t>
        <a:bodyPr/>
        <a:lstStyle/>
        <a:p>
          <a:endParaRPr lang="en-US"/>
        </a:p>
      </dgm:t>
    </dgm:pt>
    <dgm:pt modelId="{66383D2D-7F9A-466A-A28C-9771513EB08E}">
      <dgm:prSet custT="1"/>
      <dgm:spPr/>
      <dgm:t>
        <a:bodyPr/>
        <a:lstStyle/>
        <a:p>
          <a:pPr>
            <a:buFont typeface="Arial" panose="020B0604020202020204" pitchFamily="34" charset="0"/>
            <a:buChar char="•"/>
          </a:pPr>
          <a:endParaRPr lang="en-US" sz="2000">
            <a:solidFill>
              <a:schemeClr val="bg1"/>
            </a:solidFill>
          </a:endParaRPr>
        </a:p>
      </dgm:t>
    </dgm:pt>
    <dgm:pt modelId="{F023DB8D-D6EE-4972-B7F4-7F9E226D94F9}" type="parTrans" cxnId="{CF979BF6-4783-4A3C-9BE9-660ED6FC350D}">
      <dgm:prSet/>
      <dgm:spPr/>
      <dgm:t>
        <a:bodyPr/>
        <a:lstStyle/>
        <a:p>
          <a:endParaRPr lang="en-US"/>
        </a:p>
      </dgm:t>
    </dgm:pt>
    <dgm:pt modelId="{90AD6181-EEA6-4F2A-9968-5340A9770B7E}" type="sibTrans" cxnId="{CF979BF6-4783-4A3C-9BE9-660ED6FC350D}">
      <dgm:prSet/>
      <dgm:spPr/>
      <dgm:t>
        <a:bodyPr/>
        <a:lstStyle/>
        <a:p>
          <a:endParaRPr lang="en-US"/>
        </a:p>
      </dgm:t>
    </dgm:pt>
    <dgm:pt modelId="{7EC8F557-1EF2-4E99-9DC7-4E6BAAA7BE3F}">
      <dgm:prSet custT="1"/>
      <dgm:spPr/>
      <dgm:t>
        <a:bodyPr/>
        <a:lstStyle/>
        <a:p>
          <a:pPr>
            <a:buFont typeface="Arial" panose="020B0604020202020204" pitchFamily="34" charset="0"/>
            <a:buChar char="•"/>
          </a:pPr>
          <a:r>
            <a:rPr lang="en-US" sz="2000">
              <a:solidFill>
                <a:schemeClr val="bg1"/>
              </a:solidFill>
            </a:rPr>
            <a:t>Difficult to debug data integrity</a:t>
          </a:r>
        </a:p>
      </dgm:t>
    </dgm:pt>
    <dgm:pt modelId="{3C01DC2C-575A-4098-A7EF-E9310E16631D}" type="parTrans" cxnId="{18C1900F-E468-4495-A06A-37C68FE7580D}">
      <dgm:prSet/>
      <dgm:spPr/>
      <dgm:t>
        <a:bodyPr/>
        <a:lstStyle/>
        <a:p>
          <a:endParaRPr lang="en-US"/>
        </a:p>
      </dgm:t>
    </dgm:pt>
    <dgm:pt modelId="{DBF771E6-03F9-45BD-BA91-56F35C12CFE7}" type="sibTrans" cxnId="{18C1900F-E468-4495-A06A-37C68FE7580D}">
      <dgm:prSet/>
      <dgm:spPr/>
      <dgm:t>
        <a:bodyPr/>
        <a:lstStyle/>
        <a:p>
          <a:endParaRPr lang="en-US"/>
        </a:p>
      </dgm:t>
    </dgm:pt>
    <dgm:pt modelId="{DED4BA63-44EF-4CD4-8E50-2DC12499B96B}">
      <dgm:prSet custT="1"/>
      <dgm:spPr/>
      <dgm:t>
        <a:bodyPr/>
        <a:lstStyle/>
        <a:p>
          <a:pPr>
            <a:buFont typeface="Arial" panose="020B0604020202020204" pitchFamily="34" charset="0"/>
            <a:buChar char="•"/>
          </a:pPr>
          <a:endParaRPr lang="en-US" sz="2000">
            <a:solidFill>
              <a:schemeClr val="bg1"/>
            </a:solidFill>
          </a:endParaRPr>
        </a:p>
      </dgm:t>
    </dgm:pt>
    <dgm:pt modelId="{31BD0A95-4092-4FB3-AAC6-180A18B75482}" type="parTrans" cxnId="{76263770-176D-4BDD-A4D2-4E56C2012694}">
      <dgm:prSet/>
      <dgm:spPr/>
      <dgm:t>
        <a:bodyPr/>
        <a:lstStyle/>
        <a:p>
          <a:endParaRPr lang="en-US"/>
        </a:p>
      </dgm:t>
    </dgm:pt>
    <dgm:pt modelId="{70266CA3-2FE9-43C8-A6A0-6B95B8CD9070}" type="sibTrans" cxnId="{76263770-176D-4BDD-A4D2-4E56C2012694}">
      <dgm:prSet/>
      <dgm:spPr/>
      <dgm:t>
        <a:bodyPr/>
        <a:lstStyle/>
        <a:p>
          <a:endParaRPr lang="en-US"/>
        </a:p>
      </dgm:t>
    </dgm:pt>
    <dgm:pt modelId="{D468B31B-3CF1-49A8-AD40-C4CDABCC2398}" type="pres">
      <dgm:prSet presAssocID="{62260922-5571-45A7-865B-1AF12C872798}" presName="linearFlow" presStyleCnt="0">
        <dgm:presLayoutVars>
          <dgm:dir/>
          <dgm:animLvl val="lvl"/>
          <dgm:resizeHandles/>
        </dgm:presLayoutVars>
      </dgm:prSet>
      <dgm:spPr/>
    </dgm:pt>
    <dgm:pt modelId="{6CBCAE14-64EE-41E6-9BAA-E9ED2FAC5642}" type="pres">
      <dgm:prSet presAssocID="{64D1A5A1-395A-4F3C-B166-5370CA42E0C6}" presName="compositeNode" presStyleCnt="0">
        <dgm:presLayoutVars>
          <dgm:bulletEnabled val="1"/>
        </dgm:presLayoutVars>
      </dgm:prSet>
      <dgm:spPr/>
    </dgm:pt>
    <dgm:pt modelId="{155F71D9-3A6D-4127-B561-DC6728E9DEC9}" type="pres">
      <dgm:prSet presAssocID="{64D1A5A1-395A-4F3C-B166-5370CA42E0C6}" presName="image" presStyleLbl="fgImgPlace1" presStyleIdx="0" presStyleCnt="2" custLinFactNeighborX="-222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0800" dist="38100" dir="2700000" algn="tl" rotWithShape="0">
            <a:prstClr val="black">
              <a:alpha val="40000"/>
            </a:prstClr>
          </a:outerShdw>
        </a:effectLst>
      </dgm:spPr>
    </dgm:pt>
    <dgm:pt modelId="{4D93314D-909F-4944-B19A-9D0DEB4C0B5B}" type="pres">
      <dgm:prSet presAssocID="{64D1A5A1-395A-4F3C-B166-5370CA42E0C6}" presName="childNode" presStyleLbl="node1" presStyleIdx="0" presStyleCnt="2" custLinFactNeighborX="-268">
        <dgm:presLayoutVars>
          <dgm:bulletEnabled val="1"/>
        </dgm:presLayoutVars>
      </dgm:prSet>
      <dgm:spPr/>
    </dgm:pt>
    <dgm:pt modelId="{DA86E2C9-93CF-49E1-A269-58D5067ABCA1}" type="pres">
      <dgm:prSet presAssocID="{64D1A5A1-395A-4F3C-B166-5370CA42E0C6}" presName="parentNode" presStyleLbl="revTx" presStyleIdx="0" presStyleCnt="2">
        <dgm:presLayoutVars>
          <dgm:chMax val="0"/>
          <dgm:bulletEnabled val="1"/>
        </dgm:presLayoutVars>
      </dgm:prSet>
      <dgm:spPr/>
    </dgm:pt>
    <dgm:pt modelId="{F8BB5352-B5D5-469A-BB38-51369AF46F07}" type="pres">
      <dgm:prSet presAssocID="{BE84C712-CDFD-485A-BAF0-DA40EF67382A}" presName="sibTrans" presStyleCnt="0"/>
      <dgm:spPr/>
    </dgm:pt>
    <dgm:pt modelId="{4480D5A6-C009-4C0C-9A14-23FFCF888BC5}" type="pres">
      <dgm:prSet presAssocID="{868E447F-C275-4F43-9EA4-BBE59F14F82F}" presName="compositeNode" presStyleCnt="0">
        <dgm:presLayoutVars>
          <dgm:bulletEnabled val="1"/>
        </dgm:presLayoutVars>
      </dgm:prSet>
      <dgm:spPr/>
    </dgm:pt>
    <dgm:pt modelId="{4C0E3311-F538-4443-A27E-5E184E568E47}" type="pres">
      <dgm:prSet presAssocID="{868E447F-C275-4F43-9EA4-BBE59F14F82F}" presName="image" presStyleLbl="fgImgPlace1" presStyleIdx="1" presStyleCnt="2" custLinFactNeighborX="-37289" custLinFactNeighborY="280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Badge Unfollow with solid fill"/>
        </a:ext>
      </dgm:extLst>
    </dgm:pt>
    <dgm:pt modelId="{3D60DC07-57F3-4D09-895C-821E34F765B1}" type="pres">
      <dgm:prSet presAssocID="{868E447F-C275-4F43-9EA4-BBE59F14F82F}" presName="childNode" presStyleLbl="node1" presStyleIdx="1" presStyleCnt="2" custLinFactNeighborX="-14397">
        <dgm:presLayoutVars>
          <dgm:bulletEnabled val="1"/>
        </dgm:presLayoutVars>
      </dgm:prSet>
      <dgm:spPr/>
    </dgm:pt>
    <dgm:pt modelId="{8844C7BB-7DD7-4EFE-B3F8-A3BEAB49633D}" type="pres">
      <dgm:prSet presAssocID="{868E447F-C275-4F43-9EA4-BBE59F14F82F}" presName="parentNode" presStyleLbl="revTx" presStyleIdx="1" presStyleCnt="2" custLinFactNeighborX="-69512">
        <dgm:presLayoutVars>
          <dgm:chMax val="0"/>
          <dgm:bulletEnabled val="1"/>
        </dgm:presLayoutVars>
      </dgm:prSet>
      <dgm:spPr/>
    </dgm:pt>
  </dgm:ptLst>
  <dgm:cxnLst>
    <dgm:cxn modelId="{BD07E104-E0EE-424B-BD22-109DECA855D4}" type="presOf" srcId="{1AA630A0-5DDF-4151-8BDA-D1CC64C129C3}" destId="{4D93314D-909F-4944-B19A-9D0DEB4C0B5B}" srcOrd="0" destOrd="4" presId="urn:microsoft.com/office/officeart/2005/8/layout/hList2"/>
    <dgm:cxn modelId="{5936D006-4F97-4845-B045-A768D912EA2F}" srcId="{64D1A5A1-395A-4F3C-B166-5370CA42E0C6}" destId="{E3AA7805-20CF-4C3F-82AE-D98909844478}" srcOrd="3" destOrd="0" parTransId="{8D6E438E-89D6-48AC-8DCD-A40E4F3A8B7D}" sibTransId="{3CE5C16A-A799-4934-A7B2-9FAC472709C8}"/>
    <dgm:cxn modelId="{702DEC06-8DD4-4E7E-9D7A-C78508619E60}" type="presOf" srcId="{64D1A5A1-395A-4F3C-B166-5370CA42E0C6}" destId="{DA86E2C9-93CF-49E1-A269-58D5067ABCA1}" srcOrd="0" destOrd="0" presId="urn:microsoft.com/office/officeart/2005/8/layout/hList2"/>
    <dgm:cxn modelId="{18C1900F-E468-4495-A06A-37C68FE7580D}" srcId="{A2CD3757-5581-405D-ACCC-74975E9D47B7}" destId="{7EC8F557-1EF2-4E99-9DC7-4E6BAAA7BE3F}" srcOrd="0" destOrd="0" parTransId="{3C01DC2C-575A-4098-A7EF-E9310E16631D}" sibTransId="{DBF771E6-03F9-45BD-BA91-56F35C12CFE7}"/>
    <dgm:cxn modelId="{9939C20F-F9D8-4923-89EC-12A2255E5BFD}" type="presOf" srcId="{DED4BA63-44EF-4CD4-8E50-2DC12499B96B}" destId="{3D60DC07-57F3-4D09-895C-821E34F765B1}" srcOrd="0" destOrd="2" presId="urn:microsoft.com/office/officeart/2005/8/layout/hList2"/>
    <dgm:cxn modelId="{99E89E17-2E9F-4C73-B94C-20A21C5B4E04}" srcId="{62260922-5571-45A7-865B-1AF12C872798}" destId="{868E447F-C275-4F43-9EA4-BBE59F14F82F}" srcOrd="1" destOrd="0" parTransId="{BC272DDA-4A62-405F-9C54-EF4D5C4E2DDB}" sibTransId="{CD7EEEE7-179F-47A3-AA6F-0F985A4DA855}"/>
    <dgm:cxn modelId="{1D25E718-EA03-4143-88D8-03CD441C0314}" srcId="{2D556FE4-C7F8-4729-AD8C-0FC726169E55}" destId="{CB023772-EDB0-4CFB-8384-C5709DF53E05}" srcOrd="0" destOrd="0" parTransId="{F9596640-3B15-4C36-964D-5FE91299E126}" sibTransId="{19110E0C-7496-4A9A-804C-32F87C038D33}"/>
    <dgm:cxn modelId="{C053D120-535E-4634-AF86-B77D6070EF66}" type="presOf" srcId="{56A9F08C-9799-4B09-B13D-241216007A61}" destId="{4D93314D-909F-4944-B19A-9D0DEB4C0B5B}" srcOrd="0" destOrd="3" presId="urn:microsoft.com/office/officeart/2005/8/layout/hList2"/>
    <dgm:cxn modelId="{B5714227-17D7-4E8A-9889-EA534B99961B}" type="presOf" srcId="{62260922-5571-45A7-865B-1AF12C872798}" destId="{D468B31B-3CF1-49A8-AD40-C4CDABCC2398}" srcOrd="0" destOrd="0" presId="urn:microsoft.com/office/officeart/2005/8/layout/hList2"/>
    <dgm:cxn modelId="{D2F47329-4E10-4850-9952-663DB852B792}" type="presOf" srcId="{868E447F-C275-4F43-9EA4-BBE59F14F82F}" destId="{8844C7BB-7DD7-4EFE-B3F8-A3BEAB49633D}" srcOrd="0" destOrd="0" presId="urn:microsoft.com/office/officeart/2005/8/layout/hList2"/>
    <dgm:cxn modelId="{A886F13D-5D3C-4BBA-B1C7-725B3580778A}" type="presOf" srcId="{CB023772-EDB0-4CFB-8384-C5709DF53E05}" destId="{4D93314D-909F-4944-B19A-9D0DEB4C0B5B}" srcOrd="0" destOrd="1" presId="urn:microsoft.com/office/officeart/2005/8/layout/hList2"/>
    <dgm:cxn modelId="{E8F1635D-8D07-4220-B570-AF59EDF2A0B0}" type="presOf" srcId="{A2CD3757-5581-405D-ACCC-74975E9D47B7}" destId="{3D60DC07-57F3-4D09-895C-821E34F765B1}" srcOrd="0" destOrd="0" presId="urn:microsoft.com/office/officeart/2005/8/layout/hList2"/>
    <dgm:cxn modelId="{90C71462-8914-42C9-84B8-F943FC6AA93B}" type="presOf" srcId="{66383D2D-7F9A-466A-A28C-9771513EB08E}" destId="{4D93314D-909F-4944-B19A-9D0DEB4C0B5B}" srcOrd="0" destOrd="5" presId="urn:microsoft.com/office/officeart/2005/8/layout/hList2"/>
    <dgm:cxn modelId="{2EAE3245-B163-493C-AD82-28C139229D37}" type="presOf" srcId="{E41D864F-1613-43EA-9F24-1A9C0156B936}" destId="{4D93314D-909F-4944-B19A-9D0DEB4C0B5B}" srcOrd="0" destOrd="2" presId="urn:microsoft.com/office/officeart/2005/8/layout/hList2"/>
    <dgm:cxn modelId="{A9677D65-96E4-4828-98B9-64748D642CB1}" srcId="{868E447F-C275-4F43-9EA4-BBE59F14F82F}" destId="{A2CD3757-5581-405D-ACCC-74975E9D47B7}" srcOrd="0" destOrd="0" parTransId="{B1B89E2A-B81C-4902-93B9-2E7F4EC342C6}" sibTransId="{CEC7B2A2-450E-42F2-A741-E5AA7CCF26F1}"/>
    <dgm:cxn modelId="{16EC0649-D54B-478A-BE1B-03DE314C0113}" srcId="{868E447F-C275-4F43-9EA4-BBE59F14F82F}" destId="{6B6E31CA-0DE8-4AD0-8AD4-07C3CAFA1A24}" srcOrd="2" destOrd="0" parTransId="{215BBE5F-4551-49D9-A335-CCC603E11FDC}" sibTransId="{490107F8-AACB-41CB-A0C0-976DCEB2EB99}"/>
    <dgm:cxn modelId="{B8A0B94E-3A11-4C74-86AC-54BC1BF585C0}" type="presOf" srcId="{2D556FE4-C7F8-4729-AD8C-0FC726169E55}" destId="{4D93314D-909F-4944-B19A-9D0DEB4C0B5B}" srcOrd="0" destOrd="0" presId="urn:microsoft.com/office/officeart/2005/8/layout/hList2"/>
    <dgm:cxn modelId="{76263770-176D-4BDD-A4D2-4E56C2012694}" srcId="{868E447F-C275-4F43-9EA4-BBE59F14F82F}" destId="{DED4BA63-44EF-4CD4-8E50-2DC12499B96B}" srcOrd="1" destOrd="0" parTransId="{31BD0A95-4092-4FB3-AAC6-180A18B75482}" sibTransId="{70266CA3-2FE9-43C8-A6A0-6B95B8CD9070}"/>
    <dgm:cxn modelId="{482F797D-FC22-4F90-AD4E-91026661DE9E}" srcId="{64D1A5A1-395A-4F3C-B166-5370CA42E0C6}" destId="{2D556FE4-C7F8-4729-AD8C-0FC726169E55}" srcOrd="0" destOrd="0" parTransId="{B015BFE0-0082-4E86-A38A-782FD452640F}" sibTransId="{084CBF5A-7B6E-42B1-AF5B-D22110EDBD80}"/>
    <dgm:cxn modelId="{DA5CBFA8-65A5-40FB-AE83-632CBCB9AF75}" srcId="{56A9F08C-9799-4B09-B13D-241216007A61}" destId="{1AA630A0-5DDF-4151-8BDA-D1CC64C129C3}" srcOrd="0" destOrd="0" parTransId="{B0DB3C26-88C1-4CDD-A692-CAD247C27C12}" sibTransId="{A8F5459D-0937-491C-BDC4-628A89DD787D}"/>
    <dgm:cxn modelId="{31FFA4B2-E89A-4DC3-8103-EC75A9CEB0BF}" type="presOf" srcId="{7EC8F557-1EF2-4E99-9DC7-4E6BAAA7BE3F}" destId="{3D60DC07-57F3-4D09-895C-821E34F765B1}" srcOrd="0" destOrd="1" presId="urn:microsoft.com/office/officeart/2005/8/layout/hList2"/>
    <dgm:cxn modelId="{6921D4C1-F515-4320-BF3C-3E2EB9272B2D}" srcId="{64D1A5A1-395A-4F3C-B166-5370CA42E0C6}" destId="{E41D864F-1613-43EA-9F24-1A9C0156B936}" srcOrd="1" destOrd="0" parTransId="{09FEF160-D259-4F34-B96E-484FD7648853}" sibTransId="{7AD59B77-6663-4ED8-83C5-85F2F5B1C818}"/>
    <dgm:cxn modelId="{69214DE5-E82A-49C4-9B27-C6AE47B9B281}" srcId="{E41D864F-1613-43EA-9F24-1A9C0156B936}" destId="{56A9F08C-9799-4B09-B13D-241216007A61}" srcOrd="0" destOrd="0" parTransId="{B6507A02-10A4-4511-81F0-48A3DC0D421B}" sibTransId="{A15CE90A-639A-4312-BB76-99A6ACE960EA}"/>
    <dgm:cxn modelId="{EC236EE6-AEFF-4879-AA6A-055763FE34FC}" srcId="{62260922-5571-45A7-865B-1AF12C872798}" destId="{64D1A5A1-395A-4F3C-B166-5370CA42E0C6}" srcOrd="0" destOrd="0" parTransId="{F319F795-B536-4AC5-B1E6-2701D4116453}" sibTransId="{BE84C712-CDFD-485A-BAF0-DA40EF67382A}"/>
    <dgm:cxn modelId="{BA38D3EA-867F-45BB-84AB-FF50E1D65A15}" type="presOf" srcId="{6B6E31CA-0DE8-4AD0-8AD4-07C3CAFA1A24}" destId="{3D60DC07-57F3-4D09-895C-821E34F765B1}" srcOrd="0" destOrd="3" presId="urn:microsoft.com/office/officeart/2005/8/layout/hList2"/>
    <dgm:cxn modelId="{FA6307F2-184F-4B5E-BF8C-C38973BE0625}" type="presOf" srcId="{E3AA7805-20CF-4C3F-82AE-D98909844478}" destId="{4D93314D-909F-4944-B19A-9D0DEB4C0B5B}" srcOrd="0" destOrd="6" presId="urn:microsoft.com/office/officeart/2005/8/layout/hList2"/>
    <dgm:cxn modelId="{CF979BF6-4783-4A3C-9BE9-660ED6FC350D}" srcId="{64D1A5A1-395A-4F3C-B166-5370CA42E0C6}" destId="{66383D2D-7F9A-466A-A28C-9771513EB08E}" srcOrd="2" destOrd="0" parTransId="{F023DB8D-D6EE-4972-B7F4-7F9E226D94F9}" sibTransId="{90AD6181-EEA6-4F2A-9968-5340A9770B7E}"/>
    <dgm:cxn modelId="{D50B994E-C1BA-4E3E-919E-5E064E5046C6}" type="presParOf" srcId="{D468B31B-3CF1-49A8-AD40-C4CDABCC2398}" destId="{6CBCAE14-64EE-41E6-9BAA-E9ED2FAC5642}" srcOrd="0" destOrd="0" presId="urn:microsoft.com/office/officeart/2005/8/layout/hList2"/>
    <dgm:cxn modelId="{7BDCC9A9-AF97-414E-9777-7336D77FA91F}" type="presParOf" srcId="{6CBCAE14-64EE-41E6-9BAA-E9ED2FAC5642}" destId="{155F71D9-3A6D-4127-B561-DC6728E9DEC9}" srcOrd="0" destOrd="0" presId="urn:microsoft.com/office/officeart/2005/8/layout/hList2"/>
    <dgm:cxn modelId="{B60BBD70-F42C-48D0-BC72-0FF7388493D3}" type="presParOf" srcId="{6CBCAE14-64EE-41E6-9BAA-E9ED2FAC5642}" destId="{4D93314D-909F-4944-B19A-9D0DEB4C0B5B}" srcOrd="1" destOrd="0" presId="urn:microsoft.com/office/officeart/2005/8/layout/hList2"/>
    <dgm:cxn modelId="{AA9DE6EC-DDE2-4824-AF11-B23A27686545}" type="presParOf" srcId="{6CBCAE14-64EE-41E6-9BAA-E9ED2FAC5642}" destId="{DA86E2C9-93CF-49E1-A269-58D5067ABCA1}" srcOrd="2" destOrd="0" presId="urn:microsoft.com/office/officeart/2005/8/layout/hList2"/>
    <dgm:cxn modelId="{4657A75A-41D1-44BA-9EF7-1428A060A149}" type="presParOf" srcId="{D468B31B-3CF1-49A8-AD40-C4CDABCC2398}" destId="{F8BB5352-B5D5-469A-BB38-51369AF46F07}" srcOrd="1" destOrd="0" presId="urn:microsoft.com/office/officeart/2005/8/layout/hList2"/>
    <dgm:cxn modelId="{B98C8B20-234D-41F9-9C25-78E48ADF2F6B}" type="presParOf" srcId="{D468B31B-3CF1-49A8-AD40-C4CDABCC2398}" destId="{4480D5A6-C009-4C0C-9A14-23FFCF888BC5}" srcOrd="2" destOrd="0" presId="urn:microsoft.com/office/officeart/2005/8/layout/hList2"/>
    <dgm:cxn modelId="{7FCADCBE-2EEC-477C-846B-FF24C919CD16}" type="presParOf" srcId="{4480D5A6-C009-4C0C-9A14-23FFCF888BC5}" destId="{4C0E3311-F538-4443-A27E-5E184E568E47}" srcOrd="0" destOrd="0" presId="urn:microsoft.com/office/officeart/2005/8/layout/hList2"/>
    <dgm:cxn modelId="{9BD61346-C147-4063-84BD-E4BE03A492F0}" type="presParOf" srcId="{4480D5A6-C009-4C0C-9A14-23FFCF888BC5}" destId="{3D60DC07-57F3-4D09-895C-821E34F765B1}" srcOrd="1" destOrd="0" presId="urn:microsoft.com/office/officeart/2005/8/layout/hList2"/>
    <dgm:cxn modelId="{98539363-AB3A-4DFA-8118-9762CA554D18}" type="presParOf" srcId="{4480D5A6-C009-4C0C-9A14-23FFCF888BC5}" destId="{8844C7BB-7DD7-4EFE-B3F8-A3BEAB49633D}"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260922-5571-45A7-865B-1AF12C872798}" type="doc">
      <dgm:prSet loTypeId="urn:microsoft.com/office/officeart/2005/8/layout/hList2" loCatId="list" qsTypeId="urn:microsoft.com/office/officeart/2005/8/quickstyle/simple1" qsCatId="simple" csTypeId="urn:microsoft.com/office/officeart/2005/8/colors/accent1_1" csCatId="accent1" phldr="1"/>
      <dgm:spPr/>
      <dgm:t>
        <a:bodyPr/>
        <a:lstStyle/>
        <a:p>
          <a:endParaRPr lang="en-US"/>
        </a:p>
      </dgm:t>
    </dgm:pt>
    <dgm:pt modelId="{64D1A5A1-395A-4F3C-B166-5370CA42E0C6}">
      <dgm:prSet phldrT="[Text]"/>
      <dgm:spPr/>
      <dgm:t>
        <a:bodyPr/>
        <a:lstStyle/>
        <a:p>
          <a:r>
            <a:rPr lang="en-US"/>
            <a:t>Pro</a:t>
          </a:r>
        </a:p>
      </dgm:t>
    </dgm:pt>
    <dgm:pt modelId="{F319F795-B536-4AC5-B1E6-2701D4116453}" type="parTrans" cxnId="{EC236EE6-AEFF-4879-AA6A-055763FE34FC}">
      <dgm:prSet/>
      <dgm:spPr/>
      <dgm:t>
        <a:bodyPr/>
        <a:lstStyle/>
        <a:p>
          <a:endParaRPr lang="en-US"/>
        </a:p>
      </dgm:t>
    </dgm:pt>
    <dgm:pt modelId="{BE84C712-CDFD-485A-BAF0-DA40EF67382A}" type="sibTrans" cxnId="{EC236EE6-AEFF-4879-AA6A-055763FE34FC}">
      <dgm:prSet/>
      <dgm:spPr/>
      <dgm:t>
        <a:bodyPr/>
        <a:lstStyle/>
        <a:p>
          <a:endParaRPr lang="en-US"/>
        </a:p>
      </dgm:t>
    </dgm:pt>
    <dgm:pt modelId="{868E447F-C275-4F43-9EA4-BBE59F14F82F}">
      <dgm:prSet phldrT="[Text]"/>
      <dgm:spPr/>
      <dgm:t>
        <a:bodyPr/>
        <a:lstStyle/>
        <a:p>
          <a:r>
            <a:rPr lang="en-US"/>
            <a:t>Con</a:t>
          </a:r>
        </a:p>
      </dgm:t>
    </dgm:pt>
    <dgm:pt modelId="{BC272DDA-4A62-405F-9C54-EF4D5C4E2DDB}" type="parTrans" cxnId="{99E89E17-2E9F-4C73-B94C-20A21C5B4E04}">
      <dgm:prSet/>
      <dgm:spPr/>
      <dgm:t>
        <a:bodyPr/>
        <a:lstStyle/>
        <a:p>
          <a:endParaRPr lang="en-US"/>
        </a:p>
      </dgm:t>
    </dgm:pt>
    <dgm:pt modelId="{CD7EEEE7-179F-47A3-AA6F-0F985A4DA855}" type="sibTrans" cxnId="{99E89E17-2E9F-4C73-B94C-20A21C5B4E04}">
      <dgm:prSet/>
      <dgm:spPr/>
      <dgm:t>
        <a:bodyPr/>
        <a:lstStyle/>
        <a:p>
          <a:endParaRPr lang="en-US"/>
        </a:p>
      </dgm:t>
    </dgm:pt>
    <dgm:pt modelId="{A2CD3757-5581-405D-ACCC-74975E9D47B7}">
      <dgm:prSet phldrT="[Text]" custT="1"/>
      <dgm:spPr>
        <a:gradFill flip="none" rotWithShape="1">
          <a:gsLst>
            <a:gs pos="0">
              <a:schemeClr val="tx1"/>
            </a:gs>
            <a:gs pos="69000">
              <a:schemeClr val="tx1"/>
            </a:gs>
            <a:gs pos="83000">
              <a:schemeClr val="tx1"/>
            </a:gs>
            <a:gs pos="100000">
              <a:schemeClr val="bg2"/>
            </a:gs>
          </a:gsLst>
          <a:path path="circle">
            <a:fillToRect r="100000" b="100000"/>
          </a:path>
          <a:tileRect l="-100000" t="-100000"/>
        </a:gradFill>
        <a:ln>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a:solidFill>
                <a:schemeClr val="bg1"/>
              </a:solidFill>
            </a:rPr>
            <a:t>Simple structure</a:t>
          </a:r>
        </a:p>
      </dgm:t>
    </dgm:pt>
    <dgm:pt modelId="{B1B89E2A-B81C-4902-93B9-2E7F4EC342C6}" type="parTrans" cxnId="{A9677D65-96E4-4828-98B9-64748D642CB1}">
      <dgm:prSet/>
      <dgm:spPr/>
      <dgm:t>
        <a:bodyPr/>
        <a:lstStyle/>
        <a:p>
          <a:endParaRPr lang="en-US"/>
        </a:p>
      </dgm:t>
    </dgm:pt>
    <dgm:pt modelId="{CEC7B2A2-450E-42F2-A741-E5AA7CCF26F1}" type="sibTrans" cxnId="{A9677D65-96E4-4828-98B9-64748D642CB1}">
      <dgm:prSet/>
      <dgm:spPr/>
      <dgm:t>
        <a:bodyPr/>
        <a:lstStyle/>
        <a:p>
          <a:endParaRPr lang="en-US"/>
        </a:p>
      </dgm:t>
    </dgm:pt>
    <dgm:pt modelId="{2D556FE4-C7F8-4729-AD8C-0FC726169E55}">
      <dgm:prSet phldrT="[Text]" custT="1"/>
      <dgm:spPr>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a:solidFill>
                <a:schemeClr val="bg1"/>
              </a:solidFill>
            </a:rPr>
            <a:t>File is human readable</a:t>
          </a:r>
        </a:p>
      </dgm:t>
    </dgm:pt>
    <dgm:pt modelId="{084CBF5A-7B6E-42B1-AF5B-D22110EDBD80}" type="sibTrans" cxnId="{482F797D-FC22-4F90-AD4E-91026661DE9E}">
      <dgm:prSet/>
      <dgm:spPr/>
      <dgm:t>
        <a:bodyPr/>
        <a:lstStyle/>
        <a:p>
          <a:endParaRPr lang="en-US"/>
        </a:p>
      </dgm:t>
    </dgm:pt>
    <dgm:pt modelId="{B015BFE0-0082-4E86-A38A-782FD452640F}" type="parTrans" cxnId="{482F797D-FC22-4F90-AD4E-91026661DE9E}">
      <dgm:prSet/>
      <dgm:spPr/>
      <dgm:t>
        <a:bodyPr/>
        <a:lstStyle/>
        <a:p>
          <a:endParaRPr lang="en-US"/>
        </a:p>
      </dgm:t>
    </dgm:pt>
    <dgm:pt modelId="{E3AA7805-20CF-4C3F-82AE-D98909844478}">
      <dgm:prSet custT="1"/>
      <dgm:spPr/>
      <dgm:t>
        <a:bodyPr/>
        <a:lstStyle/>
        <a:p>
          <a:pPr>
            <a:buFont typeface="Arial" panose="020B0604020202020204" pitchFamily="34" charset="0"/>
            <a:buChar char="•"/>
          </a:pPr>
          <a:endParaRPr lang="en-US" sz="2000">
            <a:solidFill>
              <a:schemeClr val="bg1"/>
            </a:solidFill>
          </a:endParaRPr>
        </a:p>
      </dgm:t>
    </dgm:pt>
    <dgm:pt modelId="{8D6E438E-89D6-48AC-8DCD-A40E4F3A8B7D}" type="parTrans" cxnId="{5936D006-4F97-4845-B045-A768D912EA2F}">
      <dgm:prSet/>
      <dgm:spPr/>
      <dgm:t>
        <a:bodyPr/>
        <a:lstStyle/>
        <a:p>
          <a:endParaRPr lang="en-US"/>
        </a:p>
      </dgm:t>
    </dgm:pt>
    <dgm:pt modelId="{3CE5C16A-A799-4934-A7B2-9FAC472709C8}" type="sibTrans" cxnId="{5936D006-4F97-4845-B045-A768D912EA2F}">
      <dgm:prSet/>
      <dgm:spPr/>
      <dgm:t>
        <a:bodyPr/>
        <a:lstStyle/>
        <a:p>
          <a:endParaRPr lang="en-US"/>
        </a:p>
      </dgm:t>
    </dgm:pt>
    <dgm:pt modelId="{6B6E31CA-0DE8-4AD0-8AD4-07C3CAFA1A24}">
      <dgm:prSet custT="1"/>
      <dgm:spPr/>
      <dgm:t>
        <a:bodyPr/>
        <a:lstStyle/>
        <a:p>
          <a:pPr>
            <a:buFont typeface="Arial" panose="020B0604020202020204" pitchFamily="34" charset="0"/>
            <a:buChar char="•"/>
          </a:pPr>
          <a:endParaRPr lang="en-US" sz="2000">
            <a:solidFill>
              <a:schemeClr val="bg1"/>
            </a:solidFill>
          </a:endParaRPr>
        </a:p>
      </dgm:t>
    </dgm:pt>
    <dgm:pt modelId="{215BBE5F-4551-49D9-A335-CCC603E11FDC}" type="parTrans" cxnId="{16EC0649-D54B-478A-BE1B-03DE314C0113}">
      <dgm:prSet/>
      <dgm:spPr/>
      <dgm:t>
        <a:bodyPr/>
        <a:lstStyle/>
        <a:p>
          <a:endParaRPr lang="en-US"/>
        </a:p>
      </dgm:t>
    </dgm:pt>
    <dgm:pt modelId="{490107F8-AACB-41CB-A0C0-976DCEB2EB99}" type="sibTrans" cxnId="{16EC0649-D54B-478A-BE1B-03DE314C0113}">
      <dgm:prSet/>
      <dgm:spPr/>
      <dgm:t>
        <a:bodyPr/>
        <a:lstStyle/>
        <a:p>
          <a:endParaRPr lang="en-US"/>
        </a:p>
      </dgm:t>
    </dgm:pt>
    <dgm:pt modelId="{66383D2D-7F9A-466A-A28C-9771513EB08E}">
      <dgm:prSet custT="1"/>
      <dgm:spPr/>
      <dgm:t>
        <a:bodyPr/>
        <a:lstStyle/>
        <a:p>
          <a:pPr>
            <a:buFont typeface="Arial" panose="020B0604020202020204" pitchFamily="34" charset="0"/>
            <a:buChar char="•"/>
          </a:pPr>
          <a:endParaRPr lang="en-US" sz="2000">
            <a:solidFill>
              <a:schemeClr val="bg1"/>
            </a:solidFill>
          </a:endParaRPr>
        </a:p>
      </dgm:t>
    </dgm:pt>
    <dgm:pt modelId="{F023DB8D-D6EE-4972-B7F4-7F9E226D94F9}" type="parTrans" cxnId="{CF979BF6-4783-4A3C-9BE9-660ED6FC350D}">
      <dgm:prSet/>
      <dgm:spPr/>
      <dgm:t>
        <a:bodyPr/>
        <a:lstStyle/>
        <a:p>
          <a:endParaRPr lang="en-US"/>
        </a:p>
      </dgm:t>
    </dgm:pt>
    <dgm:pt modelId="{90AD6181-EEA6-4F2A-9968-5340A9770B7E}" type="sibTrans" cxnId="{CF979BF6-4783-4A3C-9BE9-660ED6FC350D}">
      <dgm:prSet/>
      <dgm:spPr/>
      <dgm:t>
        <a:bodyPr/>
        <a:lstStyle/>
        <a:p>
          <a:endParaRPr lang="en-US"/>
        </a:p>
      </dgm:t>
    </dgm:pt>
    <dgm:pt modelId="{DED4BA63-44EF-4CD4-8E50-2DC12499B96B}">
      <dgm:prSet custT="1"/>
      <dgm:spPr/>
      <dgm:t>
        <a:bodyPr/>
        <a:lstStyle/>
        <a:p>
          <a:pPr>
            <a:buFont typeface="Arial" panose="020B0604020202020204" pitchFamily="34" charset="0"/>
            <a:buChar char="•"/>
          </a:pPr>
          <a:endParaRPr lang="en-US" sz="2000">
            <a:solidFill>
              <a:schemeClr val="bg1"/>
            </a:solidFill>
          </a:endParaRPr>
        </a:p>
      </dgm:t>
    </dgm:pt>
    <dgm:pt modelId="{31BD0A95-4092-4FB3-AAC6-180A18B75482}" type="parTrans" cxnId="{76263770-176D-4BDD-A4D2-4E56C2012694}">
      <dgm:prSet/>
      <dgm:spPr/>
      <dgm:t>
        <a:bodyPr/>
        <a:lstStyle/>
        <a:p>
          <a:endParaRPr lang="en-US"/>
        </a:p>
      </dgm:t>
    </dgm:pt>
    <dgm:pt modelId="{70266CA3-2FE9-43C8-A6A0-6B95B8CD9070}" type="sibTrans" cxnId="{76263770-176D-4BDD-A4D2-4E56C2012694}">
      <dgm:prSet/>
      <dgm:spPr/>
      <dgm:t>
        <a:bodyPr/>
        <a:lstStyle/>
        <a:p>
          <a:endParaRPr lang="en-US"/>
        </a:p>
      </dgm:t>
    </dgm:pt>
    <dgm:pt modelId="{A6CFA40A-56F0-44FB-85A1-9ED80542F3E8}">
      <dgm:prSet phldrT="[Text]" custT="1"/>
      <dgm:spPr>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endParaRPr lang="en-US" sz="2000">
            <a:solidFill>
              <a:schemeClr val="bg1"/>
            </a:solidFill>
          </a:endParaRPr>
        </a:p>
      </dgm:t>
    </dgm:pt>
    <dgm:pt modelId="{A65B8036-07E0-420B-8F52-454DE32E5072}" type="parTrans" cxnId="{416C243B-5D69-4B09-9FF9-1512CC399A95}">
      <dgm:prSet/>
      <dgm:spPr/>
      <dgm:t>
        <a:bodyPr/>
        <a:lstStyle/>
        <a:p>
          <a:endParaRPr lang="en-US"/>
        </a:p>
      </dgm:t>
    </dgm:pt>
    <dgm:pt modelId="{314C9FF2-D8BF-4B72-8D6B-21A6B1E2833B}" type="sibTrans" cxnId="{416C243B-5D69-4B09-9FF9-1512CC399A95}">
      <dgm:prSet/>
      <dgm:spPr/>
      <dgm:t>
        <a:bodyPr/>
        <a:lstStyle/>
        <a:p>
          <a:endParaRPr lang="en-US"/>
        </a:p>
      </dgm:t>
    </dgm:pt>
    <dgm:pt modelId="{577BCE69-5C56-4FB4-955E-0CD1D99E2A18}">
      <dgm:prSet phldrT="[Text]" custT="1"/>
      <dgm:spPr>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endParaRPr lang="en-US" sz="2000">
            <a:solidFill>
              <a:schemeClr val="bg1"/>
            </a:solidFill>
          </a:endParaRPr>
        </a:p>
      </dgm:t>
    </dgm:pt>
    <dgm:pt modelId="{2F19E0AC-446F-4B60-8611-34D65E0F2839}" type="parTrans" cxnId="{A6ACCA6F-1010-4C93-A91D-69C1925F46B7}">
      <dgm:prSet/>
      <dgm:spPr/>
      <dgm:t>
        <a:bodyPr/>
        <a:lstStyle/>
        <a:p>
          <a:endParaRPr lang="en-US"/>
        </a:p>
      </dgm:t>
    </dgm:pt>
    <dgm:pt modelId="{A9C0F41F-326F-45D5-8917-36644398B8EB}" type="sibTrans" cxnId="{A6ACCA6F-1010-4C93-A91D-69C1925F46B7}">
      <dgm:prSet/>
      <dgm:spPr/>
      <dgm:t>
        <a:bodyPr/>
        <a:lstStyle/>
        <a:p>
          <a:endParaRPr lang="en-US"/>
        </a:p>
      </dgm:t>
    </dgm:pt>
    <dgm:pt modelId="{EBAA7D7C-7F25-4ACD-985B-57BD2F25DF8F}">
      <dgm:prSet phldrT="[Text]" custT="1"/>
      <dgm:spPr>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a:solidFill>
                <a:schemeClr val="bg1"/>
              </a:solidFill>
            </a:rPr>
            <a:t>Simple structure</a:t>
          </a:r>
        </a:p>
      </dgm:t>
    </dgm:pt>
    <dgm:pt modelId="{C09BE585-85BB-44F3-A030-0C8D65BBB214}" type="parTrans" cxnId="{BA5C8DE8-B3F6-4467-BDD1-050539E7BD7D}">
      <dgm:prSet/>
      <dgm:spPr/>
      <dgm:t>
        <a:bodyPr/>
        <a:lstStyle/>
        <a:p>
          <a:endParaRPr lang="en-US"/>
        </a:p>
      </dgm:t>
    </dgm:pt>
    <dgm:pt modelId="{E62906B3-7E49-4143-A653-F22ABED89574}" type="sibTrans" cxnId="{BA5C8DE8-B3F6-4467-BDD1-050539E7BD7D}">
      <dgm:prSet/>
      <dgm:spPr/>
      <dgm:t>
        <a:bodyPr/>
        <a:lstStyle/>
        <a:p>
          <a:endParaRPr lang="en-US"/>
        </a:p>
      </dgm:t>
    </dgm:pt>
    <dgm:pt modelId="{D4BEB713-8978-4D68-9E0E-F959DA7593B3}">
      <dgm:prSet phldrT="[Text]" custT="1"/>
      <dgm:spPr>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a:solidFill>
                <a:schemeClr val="bg1"/>
              </a:solidFill>
            </a:rPr>
            <a:t>No file metadata</a:t>
          </a:r>
        </a:p>
      </dgm:t>
    </dgm:pt>
    <dgm:pt modelId="{142DA761-B30C-47F8-806B-A5C8E58F7347}" type="parTrans" cxnId="{B05BE8B6-B95F-46AD-9C3A-DA84BA8405D8}">
      <dgm:prSet/>
      <dgm:spPr/>
      <dgm:t>
        <a:bodyPr/>
        <a:lstStyle/>
        <a:p>
          <a:endParaRPr lang="en-US"/>
        </a:p>
      </dgm:t>
    </dgm:pt>
    <dgm:pt modelId="{0E14E3CC-1348-457E-BABB-AF13671FAC1D}" type="sibTrans" cxnId="{B05BE8B6-B95F-46AD-9C3A-DA84BA8405D8}">
      <dgm:prSet/>
      <dgm:spPr/>
      <dgm:t>
        <a:bodyPr/>
        <a:lstStyle/>
        <a:p>
          <a:endParaRPr lang="en-US"/>
        </a:p>
      </dgm:t>
    </dgm:pt>
    <dgm:pt modelId="{0B5E9A79-1663-4EF0-8161-00B4CD0A6ED7}">
      <dgm:prSet custT="1"/>
      <dgm:spPr/>
      <dgm:t>
        <a:bodyPr/>
        <a:lstStyle/>
        <a:p>
          <a:pPr>
            <a:buFont typeface="Arial" panose="020B0604020202020204" pitchFamily="34" charset="0"/>
            <a:buChar char="•"/>
          </a:pPr>
          <a:r>
            <a:rPr lang="en-US" sz="2000">
              <a:solidFill>
                <a:schemeClr val="bg1"/>
              </a:solidFill>
            </a:rPr>
            <a:t>No file metadata</a:t>
          </a:r>
        </a:p>
      </dgm:t>
    </dgm:pt>
    <dgm:pt modelId="{B4E38196-61DB-4D9F-9C0B-1DD05EEBB28A}" type="parTrans" cxnId="{2953CB10-7861-4ED3-8059-974141A48D44}">
      <dgm:prSet/>
      <dgm:spPr/>
      <dgm:t>
        <a:bodyPr/>
        <a:lstStyle/>
        <a:p>
          <a:endParaRPr lang="en-US"/>
        </a:p>
      </dgm:t>
    </dgm:pt>
    <dgm:pt modelId="{A76F9763-BD51-495B-A97D-85F6644D2D32}" type="sibTrans" cxnId="{2953CB10-7861-4ED3-8059-974141A48D44}">
      <dgm:prSet/>
      <dgm:spPr/>
      <dgm:t>
        <a:bodyPr/>
        <a:lstStyle/>
        <a:p>
          <a:endParaRPr lang="en-US"/>
        </a:p>
      </dgm:t>
    </dgm:pt>
    <dgm:pt modelId="{B1800772-F249-465E-A330-9796698088D6}">
      <dgm:prSet custT="1"/>
      <dgm:spPr/>
      <dgm:t>
        <a:bodyPr/>
        <a:lstStyle/>
        <a:p>
          <a:pPr>
            <a:buFont typeface="Arial" panose="020B0604020202020204" pitchFamily="34" charset="0"/>
            <a:buChar char="•"/>
          </a:pPr>
          <a:r>
            <a:rPr lang="en-US" sz="2000">
              <a:solidFill>
                <a:schemeClr val="bg1"/>
              </a:solidFill>
            </a:rPr>
            <a:t>Average scalability</a:t>
          </a:r>
        </a:p>
      </dgm:t>
    </dgm:pt>
    <dgm:pt modelId="{2612C31F-C802-48C0-8E1A-F5BCB6A2347F}" type="parTrans" cxnId="{598605F5-3547-42C3-9F3C-C378C78A4F47}">
      <dgm:prSet/>
      <dgm:spPr/>
      <dgm:t>
        <a:bodyPr/>
        <a:lstStyle/>
        <a:p>
          <a:endParaRPr lang="en-US"/>
        </a:p>
      </dgm:t>
    </dgm:pt>
    <dgm:pt modelId="{66426AA6-6F3F-47EC-807D-73D551DB7EE0}" type="sibTrans" cxnId="{598605F5-3547-42C3-9F3C-C378C78A4F47}">
      <dgm:prSet/>
      <dgm:spPr/>
      <dgm:t>
        <a:bodyPr/>
        <a:lstStyle/>
        <a:p>
          <a:endParaRPr lang="en-US"/>
        </a:p>
      </dgm:t>
    </dgm:pt>
    <dgm:pt modelId="{4EA19EF9-C1C5-422A-8DD3-82B63F85EE11}">
      <dgm:prSet custT="1"/>
      <dgm:spPr/>
      <dgm:t>
        <a:bodyPr/>
        <a:lstStyle/>
        <a:p>
          <a:pPr>
            <a:buFont typeface="Arial" panose="020B0604020202020204" pitchFamily="34" charset="0"/>
            <a:buChar char="•"/>
          </a:pPr>
          <a:endParaRPr lang="en-US" sz="2000">
            <a:solidFill>
              <a:schemeClr val="bg1"/>
            </a:solidFill>
          </a:endParaRPr>
        </a:p>
      </dgm:t>
    </dgm:pt>
    <dgm:pt modelId="{0CE365C3-188E-425F-951B-712F7A0D2A05}" type="parTrans" cxnId="{08493A48-6659-4711-95FB-B70B917D8E72}">
      <dgm:prSet/>
      <dgm:spPr/>
      <dgm:t>
        <a:bodyPr/>
        <a:lstStyle/>
        <a:p>
          <a:endParaRPr lang="en-US"/>
        </a:p>
      </dgm:t>
    </dgm:pt>
    <dgm:pt modelId="{2959565C-3735-415E-A5EE-AD0D7CB4131D}" type="sibTrans" cxnId="{08493A48-6659-4711-95FB-B70B917D8E72}">
      <dgm:prSet/>
      <dgm:spPr/>
      <dgm:t>
        <a:bodyPr/>
        <a:lstStyle/>
        <a:p>
          <a:endParaRPr lang="en-US"/>
        </a:p>
      </dgm:t>
    </dgm:pt>
    <dgm:pt modelId="{EBF1409C-F70A-4B58-8DF2-1E0FB03D72CB}">
      <dgm:prSet custT="1"/>
      <dgm:spPr/>
      <dgm:t>
        <a:bodyPr/>
        <a:lstStyle/>
        <a:p>
          <a:pPr>
            <a:buFont typeface="Arial" panose="020B0604020202020204" pitchFamily="34" charset="0"/>
            <a:buChar char="•"/>
          </a:pPr>
          <a:r>
            <a:rPr lang="en-US" sz="2000" dirty="0">
              <a:solidFill>
                <a:schemeClr val="bg1"/>
              </a:solidFill>
            </a:rPr>
            <a:t>Data is not compressed as much as other file types</a:t>
          </a:r>
        </a:p>
      </dgm:t>
    </dgm:pt>
    <dgm:pt modelId="{BB440DB9-27E6-4B7F-908B-49389D2DEC81}" type="parTrans" cxnId="{E333D5CF-D808-4F46-A512-9C75BD096353}">
      <dgm:prSet/>
      <dgm:spPr/>
      <dgm:t>
        <a:bodyPr/>
        <a:lstStyle/>
        <a:p>
          <a:endParaRPr lang="en-US"/>
        </a:p>
      </dgm:t>
    </dgm:pt>
    <dgm:pt modelId="{C86C1EB4-8032-4984-90E2-022A71386135}" type="sibTrans" cxnId="{E333D5CF-D808-4F46-A512-9C75BD096353}">
      <dgm:prSet/>
      <dgm:spPr/>
      <dgm:t>
        <a:bodyPr/>
        <a:lstStyle/>
        <a:p>
          <a:endParaRPr lang="en-US"/>
        </a:p>
      </dgm:t>
    </dgm:pt>
    <dgm:pt modelId="{3F9079F7-9417-45BD-BEB6-A69E85FCFC1E}">
      <dgm:prSet phldrT="[Text]" custT="1"/>
      <dgm:spPr>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a:solidFill>
                <a:schemeClr val="bg1"/>
              </a:solidFill>
            </a:rPr>
            <a:t>Average scalability</a:t>
          </a:r>
        </a:p>
      </dgm:t>
    </dgm:pt>
    <dgm:pt modelId="{92868B91-B6B4-4960-B281-549B02315AEF}" type="parTrans" cxnId="{E663E375-3098-402D-826C-538F489AA5AC}">
      <dgm:prSet/>
      <dgm:spPr/>
      <dgm:t>
        <a:bodyPr/>
        <a:lstStyle/>
        <a:p>
          <a:endParaRPr lang="en-US"/>
        </a:p>
      </dgm:t>
    </dgm:pt>
    <dgm:pt modelId="{7C0501C5-AD86-4892-837A-03BD5C80DD28}" type="sibTrans" cxnId="{E663E375-3098-402D-826C-538F489AA5AC}">
      <dgm:prSet/>
      <dgm:spPr/>
      <dgm:t>
        <a:bodyPr/>
        <a:lstStyle/>
        <a:p>
          <a:endParaRPr lang="en-US"/>
        </a:p>
      </dgm:t>
    </dgm:pt>
    <dgm:pt modelId="{FE079001-E193-4C43-9EC0-022BD94C1B6B}">
      <dgm:prSet phldrT="[Text]" custT="1"/>
      <dgm:spPr>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a:solidFill>
                <a:schemeClr val="bg1"/>
              </a:solidFill>
            </a:rPr>
            <a:t>Easy to join and split multiple CSV files</a:t>
          </a:r>
        </a:p>
      </dgm:t>
    </dgm:pt>
    <dgm:pt modelId="{DEEAF8C7-9DD8-41FF-8877-92B1F6BDB7AC}" type="parTrans" cxnId="{C878B7E6-DD4C-4464-92B5-B549780216A7}">
      <dgm:prSet/>
      <dgm:spPr/>
      <dgm:t>
        <a:bodyPr/>
        <a:lstStyle/>
        <a:p>
          <a:endParaRPr lang="en-US"/>
        </a:p>
      </dgm:t>
    </dgm:pt>
    <dgm:pt modelId="{CD6ECB26-A09C-4D3A-AE63-F575DEAA1630}" type="sibTrans" cxnId="{C878B7E6-DD4C-4464-92B5-B549780216A7}">
      <dgm:prSet/>
      <dgm:spPr/>
      <dgm:t>
        <a:bodyPr/>
        <a:lstStyle/>
        <a:p>
          <a:endParaRPr lang="en-US"/>
        </a:p>
      </dgm:t>
    </dgm:pt>
    <dgm:pt modelId="{50F48DFF-322A-48DC-A5CF-E1DC3441B0A4}">
      <dgm:prSet phldrT="[Text]" custT="1"/>
      <dgm:spPr>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a:solidFill>
                <a:schemeClr val="bg1"/>
              </a:solidFill>
            </a:rPr>
            <a:t>Easy to append a new entry</a:t>
          </a:r>
        </a:p>
      </dgm:t>
    </dgm:pt>
    <dgm:pt modelId="{31ECAE57-1358-4916-B353-8C91704977D7}" type="parTrans" cxnId="{A081EE18-1F2C-4B48-81CC-F1FB35DBF454}">
      <dgm:prSet/>
      <dgm:spPr/>
      <dgm:t>
        <a:bodyPr/>
        <a:lstStyle/>
        <a:p>
          <a:endParaRPr lang="en-US"/>
        </a:p>
      </dgm:t>
    </dgm:pt>
    <dgm:pt modelId="{741684FA-CA0F-43CF-82FA-3E496AF364C9}" type="sibTrans" cxnId="{A081EE18-1F2C-4B48-81CC-F1FB35DBF454}">
      <dgm:prSet/>
      <dgm:spPr/>
      <dgm:t>
        <a:bodyPr/>
        <a:lstStyle/>
        <a:p>
          <a:endParaRPr lang="en-US"/>
        </a:p>
      </dgm:t>
    </dgm:pt>
    <dgm:pt modelId="{D468B31B-3CF1-49A8-AD40-C4CDABCC2398}" type="pres">
      <dgm:prSet presAssocID="{62260922-5571-45A7-865B-1AF12C872798}" presName="linearFlow" presStyleCnt="0">
        <dgm:presLayoutVars>
          <dgm:dir/>
          <dgm:animLvl val="lvl"/>
          <dgm:resizeHandles/>
        </dgm:presLayoutVars>
      </dgm:prSet>
      <dgm:spPr/>
    </dgm:pt>
    <dgm:pt modelId="{6CBCAE14-64EE-41E6-9BAA-E9ED2FAC5642}" type="pres">
      <dgm:prSet presAssocID="{64D1A5A1-395A-4F3C-B166-5370CA42E0C6}" presName="compositeNode" presStyleCnt="0">
        <dgm:presLayoutVars>
          <dgm:bulletEnabled val="1"/>
        </dgm:presLayoutVars>
      </dgm:prSet>
      <dgm:spPr/>
    </dgm:pt>
    <dgm:pt modelId="{155F71D9-3A6D-4127-B561-DC6728E9DEC9}" type="pres">
      <dgm:prSet presAssocID="{64D1A5A1-395A-4F3C-B166-5370CA42E0C6}" presName="image"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0800" dist="38100" dir="2700000" algn="tl" rotWithShape="0">
            <a:prstClr val="black">
              <a:alpha val="40000"/>
            </a:prstClr>
          </a:outerShdw>
        </a:effectLst>
      </dgm:spPr>
    </dgm:pt>
    <dgm:pt modelId="{4D93314D-909F-4944-B19A-9D0DEB4C0B5B}" type="pres">
      <dgm:prSet presAssocID="{64D1A5A1-395A-4F3C-B166-5370CA42E0C6}" presName="childNode" presStyleLbl="node1" presStyleIdx="0" presStyleCnt="2">
        <dgm:presLayoutVars>
          <dgm:bulletEnabled val="1"/>
        </dgm:presLayoutVars>
      </dgm:prSet>
      <dgm:spPr/>
    </dgm:pt>
    <dgm:pt modelId="{DA86E2C9-93CF-49E1-A269-58D5067ABCA1}" type="pres">
      <dgm:prSet presAssocID="{64D1A5A1-395A-4F3C-B166-5370CA42E0C6}" presName="parentNode" presStyleLbl="revTx" presStyleIdx="0" presStyleCnt="2">
        <dgm:presLayoutVars>
          <dgm:chMax val="0"/>
          <dgm:bulletEnabled val="1"/>
        </dgm:presLayoutVars>
      </dgm:prSet>
      <dgm:spPr/>
    </dgm:pt>
    <dgm:pt modelId="{F8BB5352-B5D5-469A-BB38-51369AF46F07}" type="pres">
      <dgm:prSet presAssocID="{BE84C712-CDFD-485A-BAF0-DA40EF67382A}" presName="sibTrans" presStyleCnt="0"/>
      <dgm:spPr/>
    </dgm:pt>
    <dgm:pt modelId="{4480D5A6-C009-4C0C-9A14-23FFCF888BC5}" type="pres">
      <dgm:prSet presAssocID="{868E447F-C275-4F43-9EA4-BBE59F14F82F}" presName="compositeNode" presStyleCnt="0">
        <dgm:presLayoutVars>
          <dgm:bulletEnabled val="1"/>
        </dgm:presLayoutVars>
      </dgm:prSet>
      <dgm:spPr/>
    </dgm:pt>
    <dgm:pt modelId="{4C0E3311-F538-4443-A27E-5E184E568E47}" type="pres">
      <dgm:prSet presAssocID="{868E447F-C275-4F43-9EA4-BBE59F14F82F}" presName="image" presStyleLbl="fgImgPlace1" presStyleIdx="1" presStyleCnt="2" custLinFactNeighborX="-36441" custLinFactNeighborY="280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Badge Unfollow with solid fill"/>
        </a:ext>
      </dgm:extLst>
    </dgm:pt>
    <dgm:pt modelId="{3D60DC07-57F3-4D09-895C-821E34F765B1}" type="pres">
      <dgm:prSet presAssocID="{868E447F-C275-4F43-9EA4-BBE59F14F82F}" presName="childNode" presStyleLbl="node1" presStyleIdx="1" presStyleCnt="2" custLinFactNeighborX="-14129">
        <dgm:presLayoutVars>
          <dgm:bulletEnabled val="1"/>
        </dgm:presLayoutVars>
      </dgm:prSet>
      <dgm:spPr/>
    </dgm:pt>
    <dgm:pt modelId="{8844C7BB-7DD7-4EFE-B3F8-A3BEAB49633D}" type="pres">
      <dgm:prSet presAssocID="{868E447F-C275-4F43-9EA4-BBE59F14F82F}" presName="parentNode" presStyleLbl="revTx" presStyleIdx="1" presStyleCnt="2" custLinFactNeighborX="-69512">
        <dgm:presLayoutVars>
          <dgm:chMax val="0"/>
          <dgm:bulletEnabled val="1"/>
        </dgm:presLayoutVars>
      </dgm:prSet>
      <dgm:spPr/>
    </dgm:pt>
  </dgm:ptLst>
  <dgm:cxnLst>
    <dgm:cxn modelId="{5936D006-4F97-4845-B045-A768D912EA2F}" srcId="{64D1A5A1-395A-4F3C-B166-5370CA42E0C6}" destId="{E3AA7805-20CF-4C3F-82AE-D98909844478}" srcOrd="6" destOrd="0" parTransId="{8D6E438E-89D6-48AC-8DCD-A40E4F3A8B7D}" sibTransId="{3CE5C16A-A799-4934-A7B2-9FAC472709C8}"/>
    <dgm:cxn modelId="{702DEC06-8DD4-4E7E-9D7A-C78508619E60}" type="presOf" srcId="{64D1A5A1-395A-4F3C-B166-5370CA42E0C6}" destId="{DA86E2C9-93CF-49E1-A269-58D5067ABCA1}" srcOrd="0" destOrd="0" presId="urn:microsoft.com/office/officeart/2005/8/layout/hList2"/>
    <dgm:cxn modelId="{242F9B0D-719E-4FF6-922E-FDCDF18F4C37}" type="presOf" srcId="{0B5E9A79-1663-4EF0-8161-00B4CD0A6ED7}" destId="{3D60DC07-57F3-4D09-895C-821E34F765B1}" srcOrd="0" destOrd="1" presId="urn:microsoft.com/office/officeart/2005/8/layout/hList2"/>
    <dgm:cxn modelId="{D13B310E-01A8-49CF-959E-AECE53E467E8}" type="presOf" srcId="{A6CFA40A-56F0-44FB-85A1-9ED80542F3E8}" destId="{4D93314D-909F-4944-B19A-9D0DEB4C0B5B}" srcOrd="0" destOrd="6" presId="urn:microsoft.com/office/officeart/2005/8/layout/hList2"/>
    <dgm:cxn modelId="{9939C20F-F9D8-4923-89EC-12A2255E5BFD}" type="presOf" srcId="{DED4BA63-44EF-4CD4-8E50-2DC12499B96B}" destId="{3D60DC07-57F3-4D09-895C-821E34F765B1}" srcOrd="0" destOrd="5" presId="urn:microsoft.com/office/officeart/2005/8/layout/hList2"/>
    <dgm:cxn modelId="{2953CB10-7861-4ED3-8059-974141A48D44}" srcId="{A2CD3757-5581-405D-ACCC-74975E9D47B7}" destId="{0B5E9A79-1663-4EF0-8161-00B4CD0A6ED7}" srcOrd="0" destOrd="0" parTransId="{B4E38196-61DB-4D9F-9C0B-1DD05EEBB28A}" sibTransId="{A76F9763-BD51-495B-A97D-85F6644D2D32}"/>
    <dgm:cxn modelId="{99E89E17-2E9F-4C73-B94C-20A21C5B4E04}" srcId="{62260922-5571-45A7-865B-1AF12C872798}" destId="{868E447F-C275-4F43-9EA4-BBE59F14F82F}" srcOrd="1" destOrd="0" parTransId="{BC272DDA-4A62-405F-9C54-EF4D5C4E2DDB}" sibTransId="{CD7EEEE7-179F-47A3-AA6F-0F985A4DA855}"/>
    <dgm:cxn modelId="{A081EE18-1F2C-4B48-81CC-F1FB35DBF454}" srcId="{3F9079F7-9417-45BD-BEB6-A69E85FCFC1E}" destId="{50F48DFF-322A-48DC-A5CF-E1DC3441B0A4}" srcOrd="1" destOrd="0" parTransId="{31ECAE57-1358-4916-B353-8C91704977D7}" sibTransId="{741684FA-CA0F-43CF-82FA-3E496AF364C9}"/>
    <dgm:cxn modelId="{1F346819-638A-4AC3-9267-E8032982E2FF}" type="presOf" srcId="{FE079001-E193-4C43-9EC0-022BD94C1B6B}" destId="{4D93314D-909F-4944-B19A-9D0DEB4C0B5B}" srcOrd="0" destOrd="4" presId="urn:microsoft.com/office/officeart/2005/8/layout/hList2"/>
    <dgm:cxn modelId="{B5714227-17D7-4E8A-9889-EA534B99961B}" type="presOf" srcId="{62260922-5571-45A7-865B-1AF12C872798}" destId="{D468B31B-3CF1-49A8-AD40-C4CDABCC2398}" srcOrd="0" destOrd="0" presId="urn:microsoft.com/office/officeart/2005/8/layout/hList2"/>
    <dgm:cxn modelId="{D2F47329-4E10-4850-9952-663DB852B792}" type="presOf" srcId="{868E447F-C275-4F43-9EA4-BBE59F14F82F}" destId="{8844C7BB-7DD7-4EFE-B3F8-A3BEAB49633D}" srcOrd="0" destOrd="0" presId="urn:microsoft.com/office/officeart/2005/8/layout/hList2"/>
    <dgm:cxn modelId="{416C243B-5D69-4B09-9FF9-1512CC399A95}" srcId="{64D1A5A1-395A-4F3C-B166-5370CA42E0C6}" destId="{A6CFA40A-56F0-44FB-85A1-9ED80542F3E8}" srcOrd="3" destOrd="0" parTransId="{A65B8036-07E0-420B-8F52-454DE32E5072}" sibTransId="{314C9FF2-D8BF-4B72-8D6B-21A6B1E2833B}"/>
    <dgm:cxn modelId="{E8F1635D-8D07-4220-B570-AF59EDF2A0B0}" type="presOf" srcId="{A2CD3757-5581-405D-ACCC-74975E9D47B7}" destId="{3D60DC07-57F3-4D09-895C-821E34F765B1}" srcOrd="0" destOrd="0" presId="urn:microsoft.com/office/officeart/2005/8/layout/hList2"/>
    <dgm:cxn modelId="{90C71462-8914-42C9-84B8-F943FC6AA93B}" type="presOf" srcId="{66383D2D-7F9A-466A-A28C-9771513EB08E}" destId="{4D93314D-909F-4944-B19A-9D0DEB4C0B5B}" srcOrd="0" destOrd="8" presId="urn:microsoft.com/office/officeart/2005/8/layout/hList2"/>
    <dgm:cxn modelId="{A9677D65-96E4-4828-98B9-64748D642CB1}" srcId="{868E447F-C275-4F43-9EA4-BBE59F14F82F}" destId="{A2CD3757-5581-405D-ACCC-74975E9D47B7}" srcOrd="0" destOrd="0" parTransId="{B1B89E2A-B81C-4902-93B9-2E7F4EC342C6}" sibTransId="{CEC7B2A2-450E-42F2-A741-E5AA7CCF26F1}"/>
    <dgm:cxn modelId="{86ED2347-527F-4CED-ADB2-375D5B5881E9}" type="presOf" srcId="{50F48DFF-322A-48DC-A5CF-E1DC3441B0A4}" destId="{4D93314D-909F-4944-B19A-9D0DEB4C0B5B}" srcOrd="0" destOrd="5" presId="urn:microsoft.com/office/officeart/2005/8/layout/hList2"/>
    <dgm:cxn modelId="{08493A48-6659-4711-95FB-B70B917D8E72}" srcId="{868E447F-C275-4F43-9EA4-BBE59F14F82F}" destId="{4EA19EF9-C1C5-422A-8DD3-82B63F85EE11}" srcOrd="2" destOrd="0" parTransId="{0CE365C3-188E-425F-951B-712F7A0D2A05}" sibTransId="{2959565C-3735-415E-A5EE-AD0D7CB4131D}"/>
    <dgm:cxn modelId="{16EC0649-D54B-478A-BE1B-03DE314C0113}" srcId="{868E447F-C275-4F43-9EA4-BBE59F14F82F}" destId="{6B6E31CA-0DE8-4AD0-8AD4-07C3CAFA1A24}" srcOrd="4" destOrd="0" parTransId="{215BBE5F-4551-49D9-A335-CCC603E11FDC}" sibTransId="{490107F8-AACB-41CB-A0C0-976DCEB2EB99}"/>
    <dgm:cxn modelId="{2B473F49-45D0-4EF7-87E8-0C30567FA4C4}" type="presOf" srcId="{EBAA7D7C-7F25-4ACD-985B-57BD2F25DF8F}" destId="{4D93314D-909F-4944-B19A-9D0DEB4C0B5B}" srcOrd="0" destOrd="0" presId="urn:microsoft.com/office/officeart/2005/8/layout/hList2"/>
    <dgm:cxn modelId="{B8A0B94E-3A11-4C74-86AC-54BC1BF585C0}" type="presOf" srcId="{2D556FE4-C7F8-4729-AD8C-0FC726169E55}" destId="{4D93314D-909F-4944-B19A-9D0DEB4C0B5B}" srcOrd="0" destOrd="2" presId="urn:microsoft.com/office/officeart/2005/8/layout/hList2"/>
    <dgm:cxn modelId="{A6ACCA6F-1010-4C93-A91D-69C1925F46B7}" srcId="{64D1A5A1-395A-4F3C-B166-5370CA42E0C6}" destId="{577BCE69-5C56-4FB4-955E-0CD1D99E2A18}" srcOrd="4" destOrd="0" parTransId="{2F19E0AC-446F-4B60-8611-34D65E0F2839}" sibTransId="{A9C0F41F-326F-45D5-8917-36644398B8EB}"/>
    <dgm:cxn modelId="{76263770-176D-4BDD-A4D2-4E56C2012694}" srcId="{868E447F-C275-4F43-9EA4-BBE59F14F82F}" destId="{DED4BA63-44EF-4CD4-8E50-2DC12499B96B}" srcOrd="3" destOrd="0" parTransId="{31BD0A95-4092-4FB3-AAC6-180A18B75482}" sibTransId="{70266CA3-2FE9-43C8-A6A0-6B95B8CD9070}"/>
    <dgm:cxn modelId="{E663E375-3098-402D-826C-538F489AA5AC}" srcId="{64D1A5A1-395A-4F3C-B166-5370CA42E0C6}" destId="{3F9079F7-9417-45BD-BEB6-A69E85FCFC1E}" srcOrd="2" destOrd="0" parTransId="{92868B91-B6B4-4960-B281-549B02315AEF}" sibTransId="{7C0501C5-AD86-4892-837A-03BD5C80DD28}"/>
    <dgm:cxn modelId="{482F797D-FC22-4F90-AD4E-91026661DE9E}" srcId="{64D1A5A1-395A-4F3C-B166-5370CA42E0C6}" destId="{2D556FE4-C7F8-4729-AD8C-0FC726169E55}" srcOrd="1" destOrd="0" parTransId="{B015BFE0-0082-4E86-A38A-782FD452640F}" sibTransId="{084CBF5A-7B6E-42B1-AF5B-D22110EDBD80}"/>
    <dgm:cxn modelId="{49BCBE88-7F47-4B47-ABEB-589ADA46D7BE}" type="presOf" srcId="{B1800772-F249-465E-A330-9796698088D6}" destId="{3D60DC07-57F3-4D09-895C-821E34F765B1}" srcOrd="0" destOrd="2" presId="urn:microsoft.com/office/officeart/2005/8/layout/hList2"/>
    <dgm:cxn modelId="{2BE0B395-BE22-4789-972A-5FBD86B3B5F0}" type="presOf" srcId="{4EA19EF9-C1C5-422A-8DD3-82B63F85EE11}" destId="{3D60DC07-57F3-4D09-895C-821E34F765B1}" srcOrd="0" destOrd="4" presId="urn:microsoft.com/office/officeart/2005/8/layout/hList2"/>
    <dgm:cxn modelId="{B0BBCA98-BC40-4F08-8D20-D70DBA699C0B}" type="presOf" srcId="{3F9079F7-9417-45BD-BEB6-A69E85FCFC1E}" destId="{4D93314D-909F-4944-B19A-9D0DEB4C0B5B}" srcOrd="0" destOrd="3" presId="urn:microsoft.com/office/officeart/2005/8/layout/hList2"/>
    <dgm:cxn modelId="{B05BE8B6-B95F-46AD-9C3A-DA84BA8405D8}" srcId="{EBAA7D7C-7F25-4ACD-985B-57BD2F25DF8F}" destId="{D4BEB713-8978-4D68-9E0E-F959DA7593B3}" srcOrd="0" destOrd="0" parTransId="{142DA761-B30C-47F8-806B-A5C8E58F7347}" sibTransId="{0E14E3CC-1348-457E-BABB-AF13671FAC1D}"/>
    <dgm:cxn modelId="{E333D5CF-D808-4F46-A512-9C75BD096353}" srcId="{B1800772-F249-465E-A330-9796698088D6}" destId="{EBF1409C-F70A-4B58-8DF2-1E0FB03D72CB}" srcOrd="0" destOrd="0" parTransId="{BB440DB9-27E6-4B7F-908B-49389D2DEC81}" sibTransId="{C86C1EB4-8032-4984-90E2-022A71386135}"/>
    <dgm:cxn modelId="{7EF7FCDC-0117-4BCE-9F67-145584A36892}" type="presOf" srcId="{577BCE69-5C56-4FB4-955E-0CD1D99E2A18}" destId="{4D93314D-909F-4944-B19A-9D0DEB4C0B5B}" srcOrd="0" destOrd="7" presId="urn:microsoft.com/office/officeart/2005/8/layout/hList2"/>
    <dgm:cxn modelId="{EC236EE6-AEFF-4879-AA6A-055763FE34FC}" srcId="{62260922-5571-45A7-865B-1AF12C872798}" destId="{64D1A5A1-395A-4F3C-B166-5370CA42E0C6}" srcOrd="0" destOrd="0" parTransId="{F319F795-B536-4AC5-B1E6-2701D4116453}" sibTransId="{BE84C712-CDFD-485A-BAF0-DA40EF67382A}"/>
    <dgm:cxn modelId="{C878B7E6-DD4C-4464-92B5-B549780216A7}" srcId="{3F9079F7-9417-45BD-BEB6-A69E85FCFC1E}" destId="{FE079001-E193-4C43-9EC0-022BD94C1B6B}" srcOrd="0" destOrd="0" parTransId="{DEEAF8C7-9DD8-41FF-8877-92B1F6BDB7AC}" sibTransId="{CD6ECB26-A09C-4D3A-AE63-F575DEAA1630}"/>
    <dgm:cxn modelId="{BA5C8DE8-B3F6-4467-BDD1-050539E7BD7D}" srcId="{64D1A5A1-395A-4F3C-B166-5370CA42E0C6}" destId="{EBAA7D7C-7F25-4ACD-985B-57BD2F25DF8F}" srcOrd="0" destOrd="0" parTransId="{C09BE585-85BB-44F3-A030-0C8D65BBB214}" sibTransId="{E62906B3-7E49-4143-A653-F22ABED89574}"/>
    <dgm:cxn modelId="{8D45B0E8-45C3-4F69-886E-72BE5F909460}" type="presOf" srcId="{D4BEB713-8978-4D68-9E0E-F959DA7593B3}" destId="{4D93314D-909F-4944-B19A-9D0DEB4C0B5B}" srcOrd="0" destOrd="1" presId="urn:microsoft.com/office/officeart/2005/8/layout/hList2"/>
    <dgm:cxn modelId="{BA38D3EA-867F-45BB-84AB-FF50E1D65A15}" type="presOf" srcId="{6B6E31CA-0DE8-4AD0-8AD4-07C3CAFA1A24}" destId="{3D60DC07-57F3-4D09-895C-821E34F765B1}" srcOrd="0" destOrd="6" presId="urn:microsoft.com/office/officeart/2005/8/layout/hList2"/>
    <dgm:cxn modelId="{FA6307F2-184F-4B5E-BF8C-C38973BE0625}" type="presOf" srcId="{E3AA7805-20CF-4C3F-82AE-D98909844478}" destId="{4D93314D-909F-4944-B19A-9D0DEB4C0B5B}" srcOrd="0" destOrd="9" presId="urn:microsoft.com/office/officeart/2005/8/layout/hList2"/>
    <dgm:cxn modelId="{598605F5-3547-42C3-9F3C-C378C78A4F47}" srcId="{868E447F-C275-4F43-9EA4-BBE59F14F82F}" destId="{B1800772-F249-465E-A330-9796698088D6}" srcOrd="1" destOrd="0" parTransId="{2612C31F-C802-48C0-8E1A-F5BCB6A2347F}" sibTransId="{66426AA6-6F3F-47EC-807D-73D551DB7EE0}"/>
    <dgm:cxn modelId="{CF979BF6-4783-4A3C-9BE9-660ED6FC350D}" srcId="{64D1A5A1-395A-4F3C-B166-5370CA42E0C6}" destId="{66383D2D-7F9A-466A-A28C-9771513EB08E}" srcOrd="5" destOrd="0" parTransId="{F023DB8D-D6EE-4972-B7F4-7F9E226D94F9}" sibTransId="{90AD6181-EEA6-4F2A-9968-5340A9770B7E}"/>
    <dgm:cxn modelId="{DEF797F9-F630-4B3B-A551-C423BA5C135A}" type="presOf" srcId="{EBF1409C-F70A-4B58-8DF2-1E0FB03D72CB}" destId="{3D60DC07-57F3-4D09-895C-821E34F765B1}" srcOrd="0" destOrd="3" presId="urn:microsoft.com/office/officeart/2005/8/layout/hList2"/>
    <dgm:cxn modelId="{D50B994E-C1BA-4E3E-919E-5E064E5046C6}" type="presParOf" srcId="{D468B31B-3CF1-49A8-AD40-C4CDABCC2398}" destId="{6CBCAE14-64EE-41E6-9BAA-E9ED2FAC5642}" srcOrd="0" destOrd="0" presId="urn:microsoft.com/office/officeart/2005/8/layout/hList2"/>
    <dgm:cxn modelId="{7BDCC9A9-AF97-414E-9777-7336D77FA91F}" type="presParOf" srcId="{6CBCAE14-64EE-41E6-9BAA-E9ED2FAC5642}" destId="{155F71D9-3A6D-4127-B561-DC6728E9DEC9}" srcOrd="0" destOrd="0" presId="urn:microsoft.com/office/officeart/2005/8/layout/hList2"/>
    <dgm:cxn modelId="{B60BBD70-F42C-48D0-BC72-0FF7388493D3}" type="presParOf" srcId="{6CBCAE14-64EE-41E6-9BAA-E9ED2FAC5642}" destId="{4D93314D-909F-4944-B19A-9D0DEB4C0B5B}" srcOrd="1" destOrd="0" presId="urn:microsoft.com/office/officeart/2005/8/layout/hList2"/>
    <dgm:cxn modelId="{AA9DE6EC-DDE2-4824-AF11-B23A27686545}" type="presParOf" srcId="{6CBCAE14-64EE-41E6-9BAA-E9ED2FAC5642}" destId="{DA86E2C9-93CF-49E1-A269-58D5067ABCA1}" srcOrd="2" destOrd="0" presId="urn:microsoft.com/office/officeart/2005/8/layout/hList2"/>
    <dgm:cxn modelId="{4657A75A-41D1-44BA-9EF7-1428A060A149}" type="presParOf" srcId="{D468B31B-3CF1-49A8-AD40-C4CDABCC2398}" destId="{F8BB5352-B5D5-469A-BB38-51369AF46F07}" srcOrd="1" destOrd="0" presId="urn:microsoft.com/office/officeart/2005/8/layout/hList2"/>
    <dgm:cxn modelId="{B98C8B20-234D-41F9-9C25-78E48ADF2F6B}" type="presParOf" srcId="{D468B31B-3CF1-49A8-AD40-C4CDABCC2398}" destId="{4480D5A6-C009-4C0C-9A14-23FFCF888BC5}" srcOrd="2" destOrd="0" presId="urn:microsoft.com/office/officeart/2005/8/layout/hList2"/>
    <dgm:cxn modelId="{7FCADCBE-2EEC-477C-846B-FF24C919CD16}" type="presParOf" srcId="{4480D5A6-C009-4C0C-9A14-23FFCF888BC5}" destId="{4C0E3311-F538-4443-A27E-5E184E568E47}" srcOrd="0" destOrd="0" presId="urn:microsoft.com/office/officeart/2005/8/layout/hList2"/>
    <dgm:cxn modelId="{9BD61346-C147-4063-84BD-E4BE03A492F0}" type="presParOf" srcId="{4480D5A6-C009-4C0C-9A14-23FFCF888BC5}" destId="{3D60DC07-57F3-4D09-895C-821E34F765B1}" srcOrd="1" destOrd="0" presId="urn:microsoft.com/office/officeart/2005/8/layout/hList2"/>
    <dgm:cxn modelId="{98539363-AB3A-4DFA-8118-9762CA554D18}" type="presParOf" srcId="{4480D5A6-C009-4C0C-9A14-23FFCF888BC5}" destId="{8844C7BB-7DD7-4EFE-B3F8-A3BEAB49633D}"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260922-5571-45A7-865B-1AF12C872798}" type="doc">
      <dgm:prSet loTypeId="urn:microsoft.com/office/officeart/2005/8/layout/hList2" loCatId="list" qsTypeId="urn:microsoft.com/office/officeart/2005/8/quickstyle/simple1" qsCatId="simple" csTypeId="urn:microsoft.com/office/officeart/2005/8/colors/accent1_1" csCatId="accent1" phldr="1"/>
      <dgm:spPr/>
      <dgm:t>
        <a:bodyPr/>
        <a:lstStyle/>
        <a:p>
          <a:endParaRPr lang="en-US"/>
        </a:p>
      </dgm:t>
    </dgm:pt>
    <dgm:pt modelId="{64D1A5A1-395A-4F3C-B166-5370CA42E0C6}">
      <dgm:prSet phldrT="[Text]"/>
      <dgm:spPr/>
      <dgm:t>
        <a:bodyPr/>
        <a:lstStyle/>
        <a:p>
          <a:r>
            <a:rPr lang="en-US"/>
            <a:t>Pro</a:t>
          </a:r>
        </a:p>
      </dgm:t>
    </dgm:pt>
    <dgm:pt modelId="{F319F795-B536-4AC5-B1E6-2701D4116453}" type="parTrans" cxnId="{EC236EE6-AEFF-4879-AA6A-055763FE34FC}">
      <dgm:prSet/>
      <dgm:spPr/>
      <dgm:t>
        <a:bodyPr/>
        <a:lstStyle/>
        <a:p>
          <a:endParaRPr lang="en-US"/>
        </a:p>
      </dgm:t>
    </dgm:pt>
    <dgm:pt modelId="{BE84C712-CDFD-485A-BAF0-DA40EF67382A}" type="sibTrans" cxnId="{EC236EE6-AEFF-4879-AA6A-055763FE34FC}">
      <dgm:prSet/>
      <dgm:spPr/>
      <dgm:t>
        <a:bodyPr/>
        <a:lstStyle/>
        <a:p>
          <a:endParaRPr lang="en-US"/>
        </a:p>
      </dgm:t>
    </dgm:pt>
    <dgm:pt modelId="{868E447F-C275-4F43-9EA4-BBE59F14F82F}">
      <dgm:prSet phldrT="[Text]"/>
      <dgm:spPr/>
      <dgm:t>
        <a:bodyPr/>
        <a:lstStyle/>
        <a:p>
          <a:r>
            <a:rPr lang="en-US"/>
            <a:t>Con</a:t>
          </a:r>
        </a:p>
      </dgm:t>
    </dgm:pt>
    <dgm:pt modelId="{BC272DDA-4A62-405F-9C54-EF4D5C4E2DDB}" type="parTrans" cxnId="{99E89E17-2E9F-4C73-B94C-20A21C5B4E04}">
      <dgm:prSet/>
      <dgm:spPr/>
      <dgm:t>
        <a:bodyPr/>
        <a:lstStyle/>
        <a:p>
          <a:endParaRPr lang="en-US"/>
        </a:p>
      </dgm:t>
    </dgm:pt>
    <dgm:pt modelId="{CD7EEEE7-179F-47A3-AA6F-0F985A4DA855}" type="sibTrans" cxnId="{99E89E17-2E9F-4C73-B94C-20A21C5B4E04}">
      <dgm:prSet/>
      <dgm:spPr/>
      <dgm:t>
        <a:bodyPr/>
        <a:lstStyle/>
        <a:p>
          <a:endParaRPr lang="en-US"/>
        </a:p>
      </dgm:t>
    </dgm:pt>
    <dgm:pt modelId="{A2CD3757-5581-405D-ACCC-74975E9D47B7}">
      <dgm:prSet phldrT="[Text]" custT="1"/>
      <dgm:spPr>
        <a:gradFill flip="none" rotWithShape="1">
          <a:gsLst>
            <a:gs pos="0">
              <a:schemeClr val="tx1"/>
            </a:gs>
            <a:gs pos="69000">
              <a:schemeClr val="tx1"/>
            </a:gs>
            <a:gs pos="83000">
              <a:schemeClr val="tx1"/>
            </a:gs>
            <a:gs pos="100000">
              <a:schemeClr val="bg2"/>
            </a:gs>
          </a:gsLst>
          <a:path path="circle">
            <a:fillToRect r="100000" b="100000"/>
          </a:path>
          <a:tileRect l="-100000" t="-100000"/>
        </a:gradFill>
        <a:ln>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a:solidFill>
                <a:schemeClr val="bg1"/>
              </a:solidFill>
            </a:rPr>
            <a:t>Immutable</a:t>
          </a:r>
        </a:p>
      </dgm:t>
    </dgm:pt>
    <dgm:pt modelId="{B1B89E2A-B81C-4902-93B9-2E7F4EC342C6}" type="parTrans" cxnId="{A9677D65-96E4-4828-98B9-64748D642CB1}">
      <dgm:prSet/>
      <dgm:spPr/>
      <dgm:t>
        <a:bodyPr/>
        <a:lstStyle/>
        <a:p>
          <a:endParaRPr lang="en-US"/>
        </a:p>
      </dgm:t>
    </dgm:pt>
    <dgm:pt modelId="{CEC7B2A2-450E-42F2-A741-E5AA7CCF26F1}" type="sibTrans" cxnId="{A9677D65-96E4-4828-98B9-64748D642CB1}">
      <dgm:prSet/>
      <dgm:spPr/>
      <dgm:t>
        <a:bodyPr/>
        <a:lstStyle/>
        <a:p>
          <a:endParaRPr lang="en-US"/>
        </a:p>
      </dgm:t>
    </dgm:pt>
    <dgm:pt modelId="{2D556FE4-C7F8-4729-AD8C-0FC726169E55}">
      <dgm:prSet phldrT="[Text]" custT="1"/>
      <dgm:spPr>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a:solidFill>
                <a:schemeClr val="bg1"/>
              </a:solidFill>
            </a:rPr>
            <a:t>Good compression if many repeated values</a:t>
          </a:r>
        </a:p>
      </dgm:t>
    </dgm:pt>
    <dgm:pt modelId="{084CBF5A-7B6E-42B1-AF5B-D22110EDBD80}" type="sibTrans" cxnId="{482F797D-FC22-4F90-AD4E-91026661DE9E}">
      <dgm:prSet/>
      <dgm:spPr/>
      <dgm:t>
        <a:bodyPr/>
        <a:lstStyle/>
        <a:p>
          <a:endParaRPr lang="en-US"/>
        </a:p>
      </dgm:t>
    </dgm:pt>
    <dgm:pt modelId="{B015BFE0-0082-4E86-A38A-782FD452640F}" type="parTrans" cxnId="{482F797D-FC22-4F90-AD4E-91026661DE9E}">
      <dgm:prSet/>
      <dgm:spPr/>
      <dgm:t>
        <a:bodyPr/>
        <a:lstStyle/>
        <a:p>
          <a:endParaRPr lang="en-US"/>
        </a:p>
      </dgm:t>
    </dgm:pt>
    <dgm:pt modelId="{E3AA7805-20CF-4C3F-82AE-D98909844478}">
      <dgm:prSet custT="1"/>
      <dgm:spPr/>
      <dgm:t>
        <a:bodyPr/>
        <a:lstStyle/>
        <a:p>
          <a:pPr>
            <a:buFont typeface="Arial" panose="020B0604020202020204" pitchFamily="34" charset="0"/>
            <a:buChar char="•"/>
          </a:pPr>
          <a:endParaRPr lang="en-US" sz="2000">
            <a:solidFill>
              <a:schemeClr val="bg1"/>
            </a:solidFill>
          </a:endParaRPr>
        </a:p>
      </dgm:t>
    </dgm:pt>
    <dgm:pt modelId="{8D6E438E-89D6-48AC-8DCD-A40E4F3A8B7D}" type="parTrans" cxnId="{5936D006-4F97-4845-B045-A768D912EA2F}">
      <dgm:prSet/>
      <dgm:spPr/>
      <dgm:t>
        <a:bodyPr/>
        <a:lstStyle/>
        <a:p>
          <a:endParaRPr lang="en-US"/>
        </a:p>
      </dgm:t>
    </dgm:pt>
    <dgm:pt modelId="{3CE5C16A-A799-4934-A7B2-9FAC472709C8}" type="sibTrans" cxnId="{5936D006-4F97-4845-B045-A768D912EA2F}">
      <dgm:prSet/>
      <dgm:spPr/>
      <dgm:t>
        <a:bodyPr/>
        <a:lstStyle/>
        <a:p>
          <a:endParaRPr lang="en-US"/>
        </a:p>
      </dgm:t>
    </dgm:pt>
    <dgm:pt modelId="{6B6E31CA-0DE8-4AD0-8AD4-07C3CAFA1A24}">
      <dgm:prSet custT="1"/>
      <dgm:spPr/>
      <dgm:t>
        <a:bodyPr/>
        <a:lstStyle/>
        <a:p>
          <a:pPr>
            <a:buFont typeface="Arial" panose="020B0604020202020204" pitchFamily="34" charset="0"/>
            <a:buChar char="•"/>
          </a:pPr>
          <a:endParaRPr lang="en-US" sz="2000">
            <a:solidFill>
              <a:schemeClr val="bg1"/>
            </a:solidFill>
          </a:endParaRPr>
        </a:p>
      </dgm:t>
    </dgm:pt>
    <dgm:pt modelId="{215BBE5F-4551-49D9-A335-CCC603E11FDC}" type="parTrans" cxnId="{16EC0649-D54B-478A-BE1B-03DE314C0113}">
      <dgm:prSet/>
      <dgm:spPr/>
      <dgm:t>
        <a:bodyPr/>
        <a:lstStyle/>
        <a:p>
          <a:endParaRPr lang="en-US"/>
        </a:p>
      </dgm:t>
    </dgm:pt>
    <dgm:pt modelId="{490107F8-AACB-41CB-A0C0-976DCEB2EB99}" type="sibTrans" cxnId="{16EC0649-D54B-478A-BE1B-03DE314C0113}">
      <dgm:prSet/>
      <dgm:spPr/>
      <dgm:t>
        <a:bodyPr/>
        <a:lstStyle/>
        <a:p>
          <a:endParaRPr lang="en-US"/>
        </a:p>
      </dgm:t>
    </dgm:pt>
    <dgm:pt modelId="{66383D2D-7F9A-466A-A28C-9771513EB08E}">
      <dgm:prSet custT="1"/>
      <dgm:spPr/>
      <dgm:t>
        <a:bodyPr/>
        <a:lstStyle/>
        <a:p>
          <a:pPr>
            <a:buFont typeface="Arial" panose="020B0604020202020204" pitchFamily="34" charset="0"/>
            <a:buChar char="•"/>
          </a:pPr>
          <a:endParaRPr lang="en-US" sz="2000">
            <a:solidFill>
              <a:schemeClr val="bg1"/>
            </a:solidFill>
          </a:endParaRPr>
        </a:p>
      </dgm:t>
    </dgm:pt>
    <dgm:pt modelId="{F023DB8D-D6EE-4972-B7F4-7F9E226D94F9}" type="parTrans" cxnId="{CF979BF6-4783-4A3C-9BE9-660ED6FC350D}">
      <dgm:prSet/>
      <dgm:spPr/>
      <dgm:t>
        <a:bodyPr/>
        <a:lstStyle/>
        <a:p>
          <a:endParaRPr lang="en-US"/>
        </a:p>
      </dgm:t>
    </dgm:pt>
    <dgm:pt modelId="{90AD6181-EEA6-4F2A-9968-5340A9770B7E}" type="sibTrans" cxnId="{CF979BF6-4783-4A3C-9BE9-660ED6FC350D}">
      <dgm:prSet/>
      <dgm:spPr/>
      <dgm:t>
        <a:bodyPr/>
        <a:lstStyle/>
        <a:p>
          <a:endParaRPr lang="en-US"/>
        </a:p>
      </dgm:t>
    </dgm:pt>
    <dgm:pt modelId="{DED4BA63-44EF-4CD4-8E50-2DC12499B96B}">
      <dgm:prSet custT="1"/>
      <dgm:spPr/>
      <dgm:t>
        <a:bodyPr/>
        <a:lstStyle/>
        <a:p>
          <a:pPr>
            <a:buFont typeface="Arial" panose="020B0604020202020204" pitchFamily="34" charset="0"/>
            <a:buChar char="•"/>
          </a:pPr>
          <a:endParaRPr lang="en-US" sz="2000">
            <a:solidFill>
              <a:schemeClr val="bg1"/>
            </a:solidFill>
          </a:endParaRPr>
        </a:p>
      </dgm:t>
    </dgm:pt>
    <dgm:pt modelId="{31BD0A95-4092-4FB3-AAC6-180A18B75482}" type="parTrans" cxnId="{76263770-176D-4BDD-A4D2-4E56C2012694}">
      <dgm:prSet/>
      <dgm:spPr/>
      <dgm:t>
        <a:bodyPr/>
        <a:lstStyle/>
        <a:p>
          <a:endParaRPr lang="en-US"/>
        </a:p>
      </dgm:t>
    </dgm:pt>
    <dgm:pt modelId="{70266CA3-2FE9-43C8-A6A0-6B95B8CD9070}" type="sibTrans" cxnId="{76263770-176D-4BDD-A4D2-4E56C2012694}">
      <dgm:prSet/>
      <dgm:spPr/>
      <dgm:t>
        <a:bodyPr/>
        <a:lstStyle/>
        <a:p>
          <a:endParaRPr lang="en-US"/>
        </a:p>
      </dgm:t>
    </dgm:pt>
    <dgm:pt modelId="{A6CFA40A-56F0-44FB-85A1-9ED80542F3E8}">
      <dgm:prSet phldrT="[Text]" custT="1"/>
      <dgm:spPr>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endParaRPr lang="en-US" sz="2000">
            <a:solidFill>
              <a:schemeClr val="bg1"/>
            </a:solidFill>
          </a:endParaRPr>
        </a:p>
      </dgm:t>
    </dgm:pt>
    <dgm:pt modelId="{A65B8036-07E0-420B-8F52-454DE32E5072}" type="parTrans" cxnId="{416C243B-5D69-4B09-9FF9-1512CC399A95}">
      <dgm:prSet/>
      <dgm:spPr/>
      <dgm:t>
        <a:bodyPr/>
        <a:lstStyle/>
        <a:p>
          <a:endParaRPr lang="en-US"/>
        </a:p>
      </dgm:t>
    </dgm:pt>
    <dgm:pt modelId="{314C9FF2-D8BF-4B72-8D6B-21A6B1E2833B}" type="sibTrans" cxnId="{416C243B-5D69-4B09-9FF9-1512CC399A95}">
      <dgm:prSet/>
      <dgm:spPr/>
      <dgm:t>
        <a:bodyPr/>
        <a:lstStyle/>
        <a:p>
          <a:endParaRPr lang="en-US"/>
        </a:p>
      </dgm:t>
    </dgm:pt>
    <dgm:pt modelId="{577BCE69-5C56-4FB4-955E-0CD1D99E2A18}">
      <dgm:prSet phldrT="[Text]" custT="1"/>
      <dgm:spPr>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endParaRPr lang="en-US" sz="2000">
            <a:solidFill>
              <a:schemeClr val="bg1"/>
            </a:solidFill>
          </a:endParaRPr>
        </a:p>
      </dgm:t>
    </dgm:pt>
    <dgm:pt modelId="{2F19E0AC-446F-4B60-8611-34D65E0F2839}" type="parTrans" cxnId="{A6ACCA6F-1010-4C93-A91D-69C1925F46B7}">
      <dgm:prSet/>
      <dgm:spPr/>
      <dgm:t>
        <a:bodyPr/>
        <a:lstStyle/>
        <a:p>
          <a:endParaRPr lang="en-US"/>
        </a:p>
      </dgm:t>
    </dgm:pt>
    <dgm:pt modelId="{A9C0F41F-326F-45D5-8917-36644398B8EB}" type="sibTrans" cxnId="{A6ACCA6F-1010-4C93-A91D-69C1925F46B7}">
      <dgm:prSet/>
      <dgm:spPr/>
      <dgm:t>
        <a:bodyPr/>
        <a:lstStyle/>
        <a:p>
          <a:endParaRPr lang="en-US"/>
        </a:p>
      </dgm:t>
    </dgm:pt>
    <dgm:pt modelId="{2B127B1F-C887-46AD-9FD8-B57EA8F21138}">
      <dgm:prSet phldrT="[Text]" custT="1"/>
      <dgm:spPr>
        <a:gradFill flip="none" rotWithShape="1">
          <a:gsLst>
            <a:gs pos="0">
              <a:schemeClr val="tx1"/>
            </a:gs>
            <a:gs pos="69000">
              <a:schemeClr val="tx1"/>
            </a:gs>
            <a:gs pos="83000">
              <a:schemeClr val="tx1"/>
            </a:gs>
            <a:gs pos="100000">
              <a:schemeClr val="bg2"/>
            </a:gs>
          </a:gsLst>
          <a:path path="circle">
            <a:fillToRect r="100000" b="100000"/>
          </a:path>
          <a:tileRect l="-100000" t="-100000"/>
        </a:gradFill>
        <a:ln>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dirty="0">
              <a:solidFill>
                <a:schemeClr val="bg1"/>
              </a:solidFill>
            </a:rPr>
            <a:t>Querying for all the attributes of an entity is an expensive operation</a:t>
          </a:r>
        </a:p>
      </dgm:t>
    </dgm:pt>
    <dgm:pt modelId="{ED76A5CF-9F68-4EEB-BA0E-E801E51CA2BC}" type="parTrans" cxnId="{803D693E-70D1-4930-8580-970F218F62BC}">
      <dgm:prSet/>
      <dgm:spPr/>
      <dgm:t>
        <a:bodyPr/>
        <a:lstStyle/>
        <a:p>
          <a:endParaRPr lang="en-US"/>
        </a:p>
      </dgm:t>
    </dgm:pt>
    <dgm:pt modelId="{2EB4BCC8-00BB-4198-BBD0-622C0F6CD35A}" type="sibTrans" cxnId="{803D693E-70D1-4930-8580-970F218F62BC}">
      <dgm:prSet/>
      <dgm:spPr/>
      <dgm:t>
        <a:bodyPr/>
        <a:lstStyle/>
        <a:p>
          <a:endParaRPr lang="en-US"/>
        </a:p>
      </dgm:t>
    </dgm:pt>
    <dgm:pt modelId="{EAF6C30B-305E-4BAA-BB6C-22C9B2FC1BD5}">
      <dgm:prSet phldrT="[Text]" custT="1"/>
      <dgm:spPr>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a:solidFill>
                <a:schemeClr val="bg1"/>
              </a:solidFill>
            </a:rPr>
            <a:t>Efficient to read a subset of columns</a:t>
          </a:r>
        </a:p>
      </dgm:t>
    </dgm:pt>
    <dgm:pt modelId="{10C1AE1A-E724-4FDE-8884-DA399C8EC137}" type="parTrans" cxnId="{E0ED6C13-055F-4C49-8F72-275909B127C6}">
      <dgm:prSet/>
      <dgm:spPr/>
      <dgm:t>
        <a:bodyPr/>
        <a:lstStyle/>
        <a:p>
          <a:endParaRPr lang="en-US"/>
        </a:p>
      </dgm:t>
    </dgm:pt>
    <dgm:pt modelId="{87D3BF03-C736-4396-A7A1-9B7052CDCC39}" type="sibTrans" cxnId="{E0ED6C13-055F-4C49-8F72-275909B127C6}">
      <dgm:prSet/>
      <dgm:spPr/>
      <dgm:t>
        <a:bodyPr/>
        <a:lstStyle/>
        <a:p>
          <a:endParaRPr lang="en-US"/>
        </a:p>
      </dgm:t>
    </dgm:pt>
    <dgm:pt modelId="{374218DF-B67F-4864-B62C-E7C7D77D0651}">
      <dgm:prSet phldrT="[Text]" custT="1"/>
      <dgm:spPr>
        <a:gradFill flip="none" rotWithShape="1">
          <a:gsLst>
            <a:gs pos="0">
              <a:schemeClr val="tx1"/>
            </a:gs>
            <a:gs pos="69000">
              <a:schemeClr val="tx1"/>
            </a:gs>
            <a:gs pos="83000">
              <a:schemeClr val="tx1"/>
            </a:gs>
            <a:gs pos="100000">
              <a:schemeClr val="bg2"/>
            </a:gs>
          </a:gsLst>
          <a:path path="circle">
            <a:fillToRect r="100000" b="100000"/>
          </a:path>
          <a:tileRect l="-100000" t="-100000"/>
        </a:gradFill>
        <a:ln>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a:solidFill>
                <a:schemeClr val="bg1"/>
              </a:solidFill>
            </a:rPr>
            <a:t>Query results are typically saved in a new file</a:t>
          </a:r>
        </a:p>
      </dgm:t>
    </dgm:pt>
    <dgm:pt modelId="{6F84B561-DEE2-44E3-95A5-12D054E947D5}" type="parTrans" cxnId="{2BD9AA13-6255-4DC8-8AF7-71ED7EC224EC}">
      <dgm:prSet/>
      <dgm:spPr/>
      <dgm:t>
        <a:bodyPr/>
        <a:lstStyle/>
        <a:p>
          <a:endParaRPr lang="en-US"/>
        </a:p>
      </dgm:t>
    </dgm:pt>
    <dgm:pt modelId="{55E7884A-EFD5-48C2-BA26-74AB88A2CAB5}" type="sibTrans" cxnId="{2BD9AA13-6255-4DC8-8AF7-71ED7EC224EC}">
      <dgm:prSet/>
      <dgm:spPr/>
      <dgm:t>
        <a:bodyPr/>
        <a:lstStyle/>
        <a:p>
          <a:endParaRPr lang="en-US"/>
        </a:p>
      </dgm:t>
    </dgm:pt>
    <dgm:pt modelId="{2DC82670-D3A5-44FC-83B6-CD680BF4AAAF}">
      <dgm:prSet phldrT="[Text]" custT="1"/>
      <dgm:spPr>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a:solidFill>
                <a:schemeClr val="bg1"/>
              </a:solidFill>
            </a:rPr>
            <a:t>Support for complex datatypes like arrays</a:t>
          </a:r>
        </a:p>
      </dgm:t>
    </dgm:pt>
    <dgm:pt modelId="{540FE276-98A6-4671-BAA3-90D131ACE012}" type="parTrans" cxnId="{7C41D3A5-4527-47C4-9C25-3E91D04BB9C3}">
      <dgm:prSet/>
      <dgm:spPr/>
      <dgm:t>
        <a:bodyPr/>
        <a:lstStyle/>
        <a:p>
          <a:endParaRPr lang="en-US"/>
        </a:p>
      </dgm:t>
    </dgm:pt>
    <dgm:pt modelId="{A153997A-AD4D-4F83-B4A4-7417ACC13A71}" type="sibTrans" cxnId="{7C41D3A5-4527-47C4-9C25-3E91D04BB9C3}">
      <dgm:prSet/>
      <dgm:spPr/>
      <dgm:t>
        <a:bodyPr/>
        <a:lstStyle/>
        <a:p>
          <a:endParaRPr lang="en-US"/>
        </a:p>
      </dgm:t>
    </dgm:pt>
    <dgm:pt modelId="{6F8A624B-8A45-42FA-BEB8-C01A4459B164}">
      <dgm:prSet phldrT="[Text]" custT="1"/>
      <dgm:spPr>
        <a:gradFill flip="none" rotWithShape="1">
          <a:gsLst>
            <a:gs pos="0">
              <a:schemeClr val="tx1"/>
            </a:gs>
            <a:gs pos="69000">
              <a:schemeClr val="tx1"/>
            </a:gs>
            <a:gs pos="83000">
              <a:schemeClr val="tx1"/>
            </a:gs>
            <a:gs pos="100000">
              <a:schemeClr val="bg2"/>
            </a:gs>
          </a:gsLst>
          <a:path path="circle">
            <a:fillToRect r="100000" b="100000"/>
          </a:path>
          <a:tileRect l="-100000" t="-100000"/>
        </a:gradFill>
        <a:ln>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dirty="0">
              <a:solidFill>
                <a:schemeClr val="bg1"/>
              </a:solidFill>
            </a:rPr>
            <a:t>Files are not human readable without a tool</a:t>
          </a:r>
        </a:p>
      </dgm:t>
    </dgm:pt>
    <dgm:pt modelId="{AF2244BE-55AA-4C8D-A1BE-07E8281029B1}" type="parTrans" cxnId="{498C996E-85D0-4873-9CA6-88EF01713EF8}">
      <dgm:prSet/>
      <dgm:spPr/>
      <dgm:t>
        <a:bodyPr/>
        <a:lstStyle/>
        <a:p>
          <a:endParaRPr lang="en-US"/>
        </a:p>
      </dgm:t>
    </dgm:pt>
    <dgm:pt modelId="{B103C4D8-C5B3-457E-87D5-769E36E9E12F}" type="sibTrans" cxnId="{498C996E-85D0-4873-9CA6-88EF01713EF8}">
      <dgm:prSet/>
      <dgm:spPr/>
      <dgm:t>
        <a:bodyPr/>
        <a:lstStyle/>
        <a:p>
          <a:endParaRPr lang="en-US"/>
        </a:p>
      </dgm:t>
    </dgm:pt>
    <dgm:pt modelId="{D468B31B-3CF1-49A8-AD40-C4CDABCC2398}" type="pres">
      <dgm:prSet presAssocID="{62260922-5571-45A7-865B-1AF12C872798}" presName="linearFlow" presStyleCnt="0">
        <dgm:presLayoutVars>
          <dgm:dir/>
          <dgm:animLvl val="lvl"/>
          <dgm:resizeHandles/>
        </dgm:presLayoutVars>
      </dgm:prSet>
      <dgm:spPr/>
    </dgm:pt>
    <dgm:pt modelId="{6CBCAE14-64EE-41E6-9BAA-E9ED2FAC5642}" type="pres">
      <dgm:prSet presAssocID="{64D1A5A1-395A-4F3C-B166-5370CA42E0C6}" presName="compositeNode" presStyleCnt="0">
        <dgm:presLayoutVars>
          <dgm:bulletEnabled val="1"/>
        </dgm:presLayoutVars>
      </dgm:prSet>
      <dgm:spPr/>
    </dgm:pt>
    <dgm:pt modelId="{155F71D9-3A6D-4127-B561-DC6728E9DEC9}" type="pres">
      <dgm:prSet presAssocID="{64D1A5A1-395A-4F3C-B166-5370CA42E0C6}" presName="image"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0800" dist="38100" dir="2700000" algn="tl" rotWithShape="0">
            <a:prstClr val="black">
              <a:alpha val="40000"/>
            </a:prstClr>
          </a:outerShdw>
        </a:effectLst>
      </dgm:spPr>
    </dgm:pt>
    <dgm:pt modelId="{4D93314D-909F-4944-B19A-9D0DEB4C0B5B}" type="pres">
      <dgm:prSet presAssocID="{64D1A5A1-395A-4F3C-B166-5370CA42E0C6}" presName="childNode" presStyleLbl="node1" presStyleIdx="0" presStyleCnt="2">
        <dgm:presLayoutVars>
          <dgm:bulletEnabled val="1"/>
        </dgm:presLayoutVars>
      </dgm:prSet>
      <dgm:spPr/>
    </dgm:pt>
    <dgm:pt modelId="{DA86E2C9-93CF-49E1-A269-58D5067ABCA1}" type="pres">
      <dgm:prSet presAssocID="{64D1A5A1-395A-4F3C-B166-5370CA42E0C6}" presName="parentNode" presStyleLbl="revTx" presStyleIdx="0" presStyleCnt="2">
        <dgm:presLayoutVars>
          <dgm:chMax val="0"/>
          <dgm:bulletEnabled val="1"/>
        </dgm:presLayoutVars>
      </dgm:prSet>
      <dgm:spPr/>
    </dgm:pt>
    <dgm:pt modelId="{F8BB5352-B5D5-469A-BB38-51369AF46F07}" type="pres">
      <dgm:prSet presAssocID="{BE84C712-CDFD-485A-BAF0-DA40EF67382A}" presName="sibTrans" presStyleCnt="0"/>
      <dgm:spPr/>
    </dgm:pt>
    <dgm:pt modelId="{4480D5A6-C009-4C0C-9A14-23FFCF888BC5}" type="pres">
      <dgm:prSet presAssocID="{868E447F-C275-4F43-9EA4-BBE59F14F82F}" presName="compositeNode" presStyleCnt="0">
        <dgm:presLayoutVars>
          <dgm:bulletEnabled val="1"/>
        </dgm:presLayoutVars>
      </dgm:prSet>
      <dgm:spPr/>
    </dgm:pt>
    <dgm:pt modelId="{4C0E3311-F538-4443-A27E-5E184E568E47}" type="pres">
      <dgm:prSet presAssocID="{868E447F-C275-4F43-9EA4-BBE59F14F82F}" presName="image" presStyleLbl="fgImgPlace1" presStyleIdx="1" presStyleCnt="2" custLinFactNeighborX="-36441" custLinFactNeighborY="280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Badge Unfollow with solid fill"/>
        </a:ext>
      </dgm:extLst>
    </dgm:pt>
    <dgm:pt modelId="{3D60DC07-57F3-4D09-895C-821E34F765B1}" type="pres">
      <dgm:prSet presAssocID="{868E447F-C275-4F43-9EA4-BBE59F14F82F}" presName="childNode" presStyleLbl="node1" presStyleIdx="1" presStyleCnt="2" custLinFactNeighborX="-14129">
        <dgm:presLayoutVars>
          <dgm:bulletEnabled val="1"/>
        </dgm:presLayoutVars>
      </dgm:prSet>
      <dgm:spPr/>
    </dgm:pt>
    <dgm:pt modelId="{8844C7BB-7DD7-4EFE-B3F8-A3BEAB49633D}" type="pres">
      <dgm:prSet presAssocID="{868E447F-C275-4F43-9EA4-BBE59F14F82F}" presName="parentNode" presStyleLbl="revTx" presStyleIdx="1" presStyleCnt="2" custLinFactNeighborX="-69512">
        <dgm:presLayoutVars>
          <dgm:chMax val="0"/>
          <dgm:bulletEnabled val="1"/>
        </dgm:presLayoutVars>
      </dgm:prSet>
      <dgm:spPr/>
    </dgm:pt>
  </dgm:ptLst>
  <dgm:cxnLst>
    <dgm:cxn modelId="{5936D006-4F97-4845-B045-A768D912EA2F}" srcId="{64D1A5A1-395A-4F3C-B166-5370CA42E0C6}" destId="{E3AA7805-20CF-4C3F-82AE-D98909844478}" srcOrd="6" destOrd="0" parTransId="{8D6E438E-89D6-48AC-8DCD-A40E4F3A8B7D}" sibTransId="{3CE5C16A-A799-4934-A7B2-9FAC472709C8}"/>
    <dgm:cxn modelId="{702DEC06-8DD4-4E7E-9D7A-C78508619E60}" type="presOf" srcId="{64D1A5A1-395A-4F3C-B166-5370CA42E0C6}" destId="{DA86E2C9-93CF-49E1-A269-58D5067ABCA1}" srcOrd="0" destOrd="0" presId="urn:microsoft.com/office/officeart/2005/8/layout/hList2"/>
    <dgm:cxn modelId="{D13B310E-01A8-49CF-959E-AECE53E467E8}" type="presOf" srcId="{A6CFA40A-56F0-44FB-85A1-9ED80542F3E8}" destId="{4D93314D-909F-4944-B19A-9D0DEB4C0B5B}" srcOrd="0" destOrd="3" presId="urn:microsoft.com/office/officeart/2005/8/layout/hList2"/>
    <dgm:cxn modelId="{F67CCA0E-75CC-4C18-B2FB-E100C74C9D1D}" type="presOf" srcId="{6F8A624B-8A45-42FA-BEB8-C01A4459B164}" destId="{3D60DC07-57F3-4D09-895C-821E34F765B1}" srcOrd="0" destOrd="3" presId="urn:microsoft.com/office/officeart/2005/8/layout/hList2"/>
    <dgm:cxn modelId="{9939C20F-F9D8-4923-89EC-12A2255E5BFD}" type="presOf" srcId="{DED4BA63-44EF-4CD4-8E50-2DC12499B96B}" destId="{3D60DC07-57F3-4D09-895C-821E34F765B1}" srcOrd="0" destOrd="4" presId="urn:microsoft.com/office/officeart/2005/8/layout/hList2"/>
    <dgm:cxn modelId="{30B2C512-96B3-4F3A-8F4E-C1C7D86E1F22}" type="presOf" srcId="{2B127B1F-C887-46AD-9FD8-B57EA8F21138}" destId="{3D60DC07-57F3-4D09-895C-821E34F765B1}" srcOrd="0" destOrd="2" presId="urn:microsoft.com/office/officeart/2005/8/layout/hList2"/>
    <dgm:cxn modelId="{E0ED6C13-055F-4C49-8F72-275909B127C6}" srcId="{64D1A5A1-395A-4F3C-B166-5370CA42E0C6}" destId="{EAF6C30B-305E-4BAA-BB6C-22C9B2FC1BD5}" srcOrd="1" destOrd="0" parTransId="{10C1AE1A-E724-4FDE-8884-DA399C8EC137}" sibTransId="{87D3BF03-C736-4396-A7A1-9B7052CDCC39}"/>
    <dgm:cxn modelId="{2BD9AA13-6255-4DC8-8AF7-71ED7EC224EC}" srcId="{A2CD3757-5581-405D-ACCC-74975E9D47B7}" destId="{374218DF-B67F-4864-B62C-E7C7D77D0651}" srcOrd="0" destOrd="0" parTransId="{6F84B561-DEE2-44E3-95A5-12D054E947D5}" sibTransId="{55E7884A-EFD5-48C2-BA26-74AB88A2CAB5}"/>
    <dgm:cxn modelId="{99E89E17-2E9F-4C73-B94C-20A21C5B4E04}" srcId="{62260922-5571-45A7-865B-1AF12C872798}" destId="{868E447F-C275-4F43-9EA4-BBE59F14F82F}" srcOrd="1" destOrd="0" parTransId="{BC272DDA-4A62-405F-9C54-EF4D5C4E2DDB}" sibTransId="{CD7EEEE7-179F-47A3-AA6F-0F985A4DA855}"/>
    <dgm:cxn modelId="{B5714227-17D7-4E8A-9889-EA534B99961B}" type="presOf" srcId="{62260922-5571-45A7-865B-1AF12C872798}" destId="{D468B31B-3CF1-49A8-AD40-C4CDABCC2398}" srcOrd="0" destOrd="0" presId="urn:microsoft.com/office/officeart/2005/8/layout/hList2"/>
    <dgm:cxn modelId="{D2F47329-4E10-4850-9952-663DB852B792}" type="presOf" srcId="{868E447F-C275-4F43-9EA4-BBE59F14F82F}" destId="{8844C7BB-7DD7-4EFE-B3F8-A3BEAB49633D}" srcOrd="0" destOrd="0" presId="urn:microsoft.com/office/officeart/2005/8/layout/hList2"/>
    <dgm:cxn modelId="{416C243B-5D69-4B09-9FF9-1512CC399A95}" srcId="{64D1A5A1-395A-4F3C-B166-5370CA42E0C6}" destId="{A6CFA40A-56F0-44FB-85A1-9ED80542F3E8}" srcOrd="3" destOrd="0" parTransId="{A65B8036-07E0-420B-8F52-454DE32E5072}" sibTransId="{314C9FF2-D8BF-4B72-8D6B-21A6B1E2833B}"/>
    <dgm:cxn modelId="{803D693E-70D1-4930-8580-970F218F62BC}" srcId="{868E447F-C275-4F43-9EA4-BBE59F14F82F}" destId="{2B127B1F-C887-46AD-9FD8-B57EA8F21138}" srcOrd="1" destOrd="0" parTransId="{ED76A5CF-9F68-4EEB-BA0E-E801E51CA2BC}" sibTransId="{2EB4BCC8-00BB-4198-BBD0-622C0F6CD35A}"/>
    <dgm:cxn modelId="{E8F1635D-8D07-4220-B570-AF59EDF2A0B0}" type="presOf" srcId="{A2CD3757-5581-405D-ACCC-74975E9D47B7}" destId="{3D60DC07-57F3-4D09-895C-821E34F765B1}" srcOrd="0" destOrd="0" presId="urn:microsoft.com/office/officeart/2005/8/layout/hList2"/>
    <dgm:cxn modelId="{90C71462-8914-42C9-84B8-F943FC6AA93B}" type="presOf" srcId="{66383D2D-7F9A-466A-A28C-9771513EB08E}" destId="{4D93314D-909F-4944-B19A-9D0DEB4C0B5B}" srcOrd="0" destOrd="5" presId="urn:microsoft.com/office/officeart/2005/8/layout/hList2"/>
    <dgm:cxn modelId="{8A80FA62-7ED6-4D40-AB55-770473B659ED}" type="presOf" srcId="{374218DF-B67F-4864-B62C-E7C7D77D0651}" destId="{3D60DC07-57F3-4D09-895C-821E34F765B1}" srcOrd="0" destOrd="1" presId="urn:microsoft.com/office/officeart/2005/8/layout/hList2"/>
    <dgm:cxn modelId="{A9677D65-96E4-4828-98B9-64748D642CB1}" srcId="{868E447F-C275-4F43-9EA4-BBE59F14F82F}" destId="{A2CD3757-5581-405D-ACCC-74975E9D47B7}" srcOrd="0" destOrd="0" parTransId="{B1B89E2A-B81C-4902-93B9-2E7F4EC342C6}" sibTransId="{CEC7B2A2-450E-42F2-A741-E5AA7CCF26F1}"/>
    <dgm:cxn modelId="{16EC0649-D54B-478A-BE1B-03DE314C0113}" srcId="{868E447F-C275-4F43-9EA4-BBE59F14F82F}" destId="{6B6E31CA-0DE8-4AD0-8AD4-07C3CAFA1A24}" srcOrd="4" destOrd="0" parTransId="{215BBE5F-4551-49D9-A335-CCC603E11FDC}" sibTransId="{490107F8-AACB-41CB-A0C0-976DCEB2EB99}"/>
    <dgm:cxn modelId="{498C996E-85D0-4873-9CA6-88EF01713EF8}" srcId="{868E447F-C275-4F43-9EA4-BBE59F14F82F}" destId="{6F8A624B-8A45-42FA-BEB8-C01A4459B164}" srcOrd="2" destOrd="0" parTransId="{AF2244BE-55AA-4C8D-A1BE-07E8281029B1}" sibTransId="{B103C4D8-C5B3-457E-87D5-769E36E9E12F}"/>
    <dgm:cxn modelId="{B8A0B94E-3A11-4C74-86AC-54BC1BF585C0}" type="presOf" srcId="{2D556FE4-C7F8-4729-AD8C-0FC726169E55}" destId="{4D93314D-909F-4944-B19A-9D0DEB4C0B5B}" srcOrd="0" destOrd="0" presId="urn:microsoft.com/office/officeart/2005/8/layout/hList2"/>
    <dgm:cxn modelId="{A6ACCA6F-1010-4C93-A91D-69C1925F46B7}" srcId="{64D1A5A1-395A-4F3C-B166-5370CA42E0C6}" destId="{577BCE69-5C56-4FB4-955E-0CD1D99E2A18}" srcOrd="4" destOrd="0" parTransId="{2F19E0AC-446F-4B60-8611-34D65E0F2839}" sibTransId="{A9C0F41F-326F-45D5-8917-36644398B8EB}"/>
    <dgm:cxn modelId="{76263770-176D-4BDD-A4D2-4E56C2012694}" srcId="{868E447F-C275-4F43-9EA4-BBE59F14F82F}" destId="{DED4BA63-44EF-4CD4-8E50-2DC12499B96B}" srcOrd="3" destOrd="0" parTransId="{31BD0A95-4092-4FB3-AAC6-180A18B75482}" sibTransId="{70266CA3-2FE9-43C8-A6A0-6B95B8CD9070}"/>
    <dgm:cxn modelId="{482F797D-FC22-4F90-AD4E-91026661DE9E}" srcId="{64D1A5A1-395A-4F3C-B166-5370CA42E0C6}" destId="{2D556FE4-C7F8-4729-AD8C-0FC726169E55}" srcOrd="0" destOrd="0" parTransId="{B015BFE0-0082-4E86-A38A-782FD452640F}" sibTransId="{084CBF5A-7B6E-42B1-AF5B-D22110EDBD80}"/>
    <dgm:cxn modelId="{7C41D3A5-4527-47C4-9C25-3E91D04BB9C3}" srcId="{64D1A5A1-395A-4F3C-B166-5370CA42E0C6}" destId="{2DC82670-D3A5-44FC-83B6-CD680BF4AAAF}" srcOrd="2" destOrd="0" parTransId="{540FE276-98A6-4671-BAA3-90D131ACE012}" sibTransId="{A153997A-AD4D-4F83-B4A4-7417ACC13A71}"/>
    <dgm:cxn modelId="{35D85EC8-4CDA-4706-B79D-793D6544906F}" type="presOf" srcId="{EAF6C30B-305E-4BAA-BB6C-22C9B2FC1BD5}" destId="{4D93314D-909F-4944-B19A-9D0DEB4C0B5B}" srcOrd="0" destOrd="1" presId="urn:microsoft.com/office/officeart/2005/8/layout/hList2"/>
    <dgm:cxn modelId="{7EF7FCDC-0117-4BCE-9F67-145584A36892}" type="presOf" srcId="{577BCE69-5C56-4FB4-955E-0CD1D99E2A18}" destId="{4D93314D-909F-4944-B19A-9D0DEB4C0B5B}" srcOrd="0" destOrd="4" presId="urn:microsoft.com/office/officeart/2005/8/layout/hList2"/>
    <dgm:cxn modelId="{EC236EE6-AEFF-4879-AA6A-055763FE34FC}" srcId="{62260922-5571-45A7-865B-1AF12C872798}" destId="{64D1A5A1-395A-4F3C-B166-5370CA42E0C6}" srcOrd="0" destOrd="0" parTransId="{F319F795-B536-4AC5-B1E6-2701D4116453}" sibTransId="{BE84C712-CDFD-485A-BAF0-DA40EF67382A}"/>
    <dgm:cxn modelId="{D0ED83EA-A859-4658-A39F-526235DA4844}" type="presOf" srcId="{2DC82670-D3A5-44FC-83B6-CD680BF4AAAF}" destId="{4D93314D-909F-4944-B19A-9D0DEB4C0B5B}" srcOrd="0" destOrd="2" presId="urn:microsoft.com/office/officeart/2005/8/layout/hList2"/>
    <dgm:cxn modelId="{BA38D3EA-867F-45BB-84AB-FF50E1D65A15}" type="presOf" srcId="{6B6E31CA-0DE8-4AD0-8AD4-07C3CAFA1A24}" destId="{3D60DC07-57F3-4D09-895C-821E34F765B1}" srcOrd="0" destOrd="5" presId="urn:microsoft.com/office/officeart/2005/8/layout/hList2"/>
    <dgm:cxn modelId="{FA6307F2-184F-4B5E-BF8C-C38973BE0625}" type="presOf" srcId="{E3AA7805-20CF-4C3F-82AE-D98909844478}" destId="{4D93314D-909F-4944-B19A-9D0DEB4C0B5B}" srcOrd="0" destOrd="6" presId="urn:microsoft.com/office/officeart/2005/8/layout/hList2"/>
    <dgm:cxn modelId="{CF979BF6-4783-4A3C-9BE9-660ED6FC350D}" srcId="{64D1A5A1-395A-4F3C-B166-5370CA42E0C6}" destId="{66383D2D-7F9A-466A-A28C-9771513EB08E}" srcOrd="5" destOrd="0" parTransId="{F023DB8D-D6EE-4972-B7F4-7F9E226D94F9}" sibTransId="{90AD6181-EEA6-4F2A-9968-5340A9770B7E}"/>
    <dgm:cxn modelId="{D50B994E-C1BA-4E3E-919E-5E064E5046C6}" type="presParOf" srcId="{D468B31B-3CF1-49A8-AD40-C4CDABCC2398}" destId="{6CBCAE14-64EE-41E6-9BAA-E9ED2FAC5642}" srcOrd="0" destOrd="0" presId="urn:microsoft.com/office/officeart/2005/8/layout/hList2"/>
    <dgm:cxn modelId="{7BDCC9A9-AF97-414E-9777-7336D77FA91F}" type="presParOf" srcId="{6CBCAE14-64EE-41E6-9BAA-E9ED2FAC5642}" destId="{155F71D9-3A6D-4127-B561-DC6728E9DEC9}" srcOrd="0" destOrd="0" presId="urn:microsoft.com/office/officeart/2005/8/layout/hList2"/>
    <dgm:cxn modelId="{B60BBD70-F42C-48D0-BC72-0FF7388493D3}" type="presParOf" srcId="{6CBCAE14-64EE-41E6-9BAA-E9ED2FAC5642}" destId="{4D93314D-909F-4944-B19A-9D0DEB4C0B5B}" srcOrd="1" destOrd="0" presId="urn:microsoft.com/office/officeart/2005/8/layout/hList2"/>
    <dgm:cxn modelId="{AA9DE6EC-DDE2-4824-AF11-B23A27686545}" type="presParOf" srcId="{6CBCAE14-64EE-41E6-9BAA-E9ED2FAC5642}" destId="{DA86E2C9-93CF-49E1-A269-58D5067ABCA1}" srcOrd="2" destOrd="0" presId="urn:microsoft.com/office/officeart/2005/8/layout/hList2"/>
    <dgm:cxn modelId="{4657A75A-41D1-44BA-9EF7-1428A060A149}" type="presParOf" srcId="{D468B31B-3CF1-49A8-AD40-C4CDABCC2398}" destId="{F8BB5352-B5D5-469A-BB38-51369AF46F07}" srcOrd="1" destOrd="0" presId="urn:microsoft.com/office/officeart/2005/8/layout/hList2"/>
    <dgm:cxn modelId="{B98C8B20-234D-41F9-9C25-78E48ADF2F6B}" type="presParOf" srcId="{D468B31B-3CF1-49A8-AD40-C4CDABCC2398}" destId="{4480D5A6-C009-4C0C-9A14-23FFCF888BC5}" srcOrd="2" destOrd="0" presId="urn:microsoft.com/office/officeart/2005/8/layout/hList2"/>
    <dgm:cxn modelId="{7FCADCBE-2EEC-477C-846B-FF24C919CD16}" type="presParOf" srcId="{4480D5A6-C009-4C0C-9A14-23FFCF888BC5}" destId="{4C0E3311-F538-4443-A27E-5E184E568E47}" srcOrd="0" destOrd="0" presId="urn:microsoft.com/office/officeart/2005/8/layout/hList2"/>
    <dgm:cxn modelId="{9BD61346-C147-4063-84BD-E4BE03A492F0}" type="presParOf" srcId="{4480D5A6-C009-4C0C-9A14-23FFCF888BC5}" destId="{3D60DC07-57F3-4D09-895C-821E34F765B1}" srcOrd="1" destOrd="0" presId="urn:microsoft.com/office/officeart/2005/8/layout/hList2"/>
    <dgm:cxn modelId="{98539363-AB3A-4DFA-8118-9762CA554D18}" type="presParOf" srcId="{4480D5A6-C009-4C0C-9A14-23FFCF888BC5}" destId="{8844C7BB-7DD7-4EFE-B3F8-A3BEAB49633D}"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2260922-5571-45A7-865B-1AF12C872798}" type="doc">
      <dgm:prSet loTypeId="urn:microsoft.com/office/officeart/2005/8/layout/hList2" loCatId="list" qsTypeId="urn:microsoft.com/office/officeart/2005/8/quickstyle/simple1" qsCatId="simple" csTypeId="urn:microsoft.com/office/officeart/2005/8/colors/accent1_1" csCatId="accent1" phldr="1"/>
      <dgm:spPr/>
      <dgm:t>
        <a:bodyPr/>
        <a:lstStyle/>
        <a:p>
          <a:endParaRPr lang="en-US"/>
        </a:p>
      </dgm:t>
    </dgm:pt>
    <dgm:pt modelId="{64D1A5A1-395A-4F3C-B166-5370CA42E0C6}">
      <dgm:prSet phldrT="[Text]"/>
      <dgm:spPr/>
      <dgm:t>
        <a:bodyPr/>
        <a:lstStyle/>
        <a:p>
          <a:r>
            <a:rPr lang="en-US"/>
            <a:t>Pro</a:t>
          </a:r>
        </a:p>
      </dgm:t>
    </dgm:pt>
    <dgm:pt modelId="{F319F795-B536-4AC5-B1E6-2701D4116453}" type="parTrans" cxnId="{EC236EE6-AEFF-4879-AA6A-055763FE34FC}">
      <dgm:prSet/>
      <dgm:spPr/>
      <dgm:t>
        <a:bodyPr/>
        <a:lstStyle/>
        <a:p>
          <a:endParaRPr lang="en-US"/>
        </a:p>
      </dgm:t>
    </dgm:pt>
    <dgm:pt modelId="{BE84C712-CDFD-485A-BAF0-DA40EF67382A}" type="sibTrans" cxnId="{EC236EE6-AEFF-4879-AA6A-055763FE34FC}">
      <dgm:prSet/>
      <dgm:spPr/>
      <dgm:t>
        <a:bodyPr/>
        <a:lstStyle/>
        <a:p>
          <a:endParaRPr lang="en-US"/>
        </a:p>
      </dgm:t>
    </dgm:pt>
    <dgm:pt modelId="{868E447F-C275-4F43-9EA4-BBE59F14F82F}">
      <dgm:prSet phldrT="[Text]"/>
      <dgm:spPr/>
      <dgm:t>
        <a:bodyPr/>
        <a:lstStyle/>
        <a:p>
          <a:r>
            <a:rPr lang="en-US"/>
            <a:t>Con</a:t>
          </a:r>
        </a:p>
      </dgm:t>
    </dgm:pt>
    <dgm:pt modelId="{BC272DDA-4A62-405F-9C54-EF4D5C4E2DDB}" type="parTrans" cxnId="{99E89E17-2E9F-4C73-B94C-20A21C5B4E04}">
      <dgm:prSet/>
      <dgm:spPr/>
      <dgm:t>
        <a:bodyPr/>
        <a:lstStyle/>
        <a:p>
          <a:endParaRPr lang="en-US"/>
        </a:p>
      </dgm:t>
    </dgm:pt>
    <dgm:pt modelId="{CD7EEEE7-179F-47A3-AA6F-0F985A4DA855}" type="sibTrans" cxnId="{99E89E17-2E9F-4C73-B94C-20A21C5B4E04}">
      <dgm:prSet/>
      <dgm:spPr/>
      <dgm:t>
        <a:bodyPr/>
        <a:lstStyle/>
        <a:p>
          <a:endParaRPr lang="en-US"/>
        </a:p>
      </dgm:t>
    </dgm:pt>
    <dgm:pt modelId="{A2CD3757-5581-405D-ACCC-74975E9D47B7}">
      <dgm:prSet phldrT="[Text]" custT="1"/>
      <dgm:spPr>
        <a:gradFill flip="none" rotWithShape="1">
          <a:gsLst>
            <a:gs pos="0">
              <a:schemeClr val="tx1"/>
            </a:gs>
            <a:gs pos="69000">
              <a:schemeClr val="tx1"/>
            </a:gs>
            <a:gs pos="83000">
              <a:schemeClr val="tx1"/>
            </a:gs>
            <a:gs pos="100000">
              <a:schemeClr val="bg2"/>
            </a:gs>
          </a:gsLst>
          <a:path path="circle">
            <a:fillToRect r="100000" b="100000"/>
          </a:path>
          <a:tileRect l="-100000" t="-100000"/>
        </a:gradFill>
        <a:ln>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dirty="0">
              <a:solidFill>
                <a:schemeClr val="bg1"/>
              </a:solidFill>
            </a:rPr>
            <a:t>Inflexible data structure</a:t>
          </a:r>
        </a:p>
      </dgm:t>
    </dgm:pt>
    <dgm:pt modelId="{B1B89E2A-B81C-4902-93B9-2E7F4EC342C6}" type="parTrans" cxnId="{A9677D65-96E4-4828-98B9-64748D642CB1}">
      <dgm:prSet/>
      <dgm:spPr/>
      <dgm:t>
        <a:bodyPr/>
        <a:lstStyle/>
        <a:p>
          <a:endParaRPr lang="en-US"/>
        </a:p>
      </dgm:t>
    </dgm:pt>
    <dgm:pt modelId="{CEC7B2A2-450E-42F2-A741-E5AA7CCF26F1}" type="sibTrans" cxnId="{A9677D65-96E4-4828-98B9-64748D642CB1}">
      <dgm:prSet/>
      <dgm:spPr/>
      <dgm:t>
        <a:bodyPr/>
        <a:lstStyle/>
        <a:p>
          <a:endParaRPr lang="en-US"/>
        </a:p>
      </dgm:t>
    </dgm:pt>
    <dgm:pt modelId="{2D556FE4-C7F8-4729-AD8C-0FC726169E55}">
      <dgm:prSet phldrT="[Text]" custT="1"/>
      <dgm:spPr>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a:solidFill>
                <a:schemeClr val="bg1"/>
              </a:solidFill>
            </a:rPr>
            <a:t>Well known</a:t>
          </a:r>
        </a:p>
      </dgm:t>
    </dgm:pt>
    <dgm:pt modelId="{084CBF5A-7B6E-42B1-AF5B-D22110EDBD80}" type="sibTrans" cxnId="{482F797D-FC22-4F90-AD4E-91026661DE9E}">
      <dgm:prSet/>
      <dgm:spPr/>
      <dgm:t>
        <a:bodyPr/>
        <a:lstStyle/>
        <a:p>
          <a:endParaRPr lang="en-US"/>
        </a:p>
      </dgm:t>
    </dgm:pt>
    <dgm:pt modelId="{B015BFE0-0082-4E86-A38A-782FD452640F}" type="parTrans" cxnId="{482F797D-FC22-4F90-AD4E-91026661DE9E}">
      <dgm:prSet/>
      <dgm:spPr/>
      <dgm:t>
        <a:bodyPr/>
        <a:lstStyle/>
        <a:p>
          <a:endParaRPr lang="en-US"/>
        </a:p>
      </dgm:t>
    </dgm:pt>
    <dgm:pt modelId="{7C2DC3D0-C71C-4050-B17C-87EFCF6EE13F}">
      <dgm:prSet custT="1"/>
      <dgm:spPr>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dgm:spPr>
      <dgm:t>
        <a:bodyPr/>
        <a:lstStyle/>
        <a:p>
          <a:r>
            <a:rPr lang="en-US" sz="2000">
              <a:solidFill>
                <a:schemeClr val="bg1"/>
              </a:solidFill>
            </a:rPr>
            <a:t>Concise Language</a:t>
          </a:r>
        </a:p>
      </dgm:t>
    </dgm:pt>
    <dgm:pt modelId="{F24FB2CC-5490-400C-A316-BBAACF539939}" type="parTrans" cxnId="{D05DC585-F7E3-480D-BC6E-1B7835F77DE9}">
      <dgm:prSet/>
      <dgm:spPr/>
      <dgm:t>
        <a:bodyPr/>
        <a:lstStyle/>
        <a:p>
          <a:endParaRPr lang="en-US"/>
        </a:p>
      </dgm:t>
    </dgm:pt>
    <dgm:pt modelId="{6358C11A-2D29-4470-AA06-B1FFA2FC3866}" type="sibTrans" cxnId="{D05DC585-F7E3-480D-BC6E-1B7835F77DE9}">
      <dgm:prSet/>
      <dgm:spPr/>
      <dgm:t>
        <a:bodyPr/>
        <a:lstStyle/>
        <a:p>
          <a:endParaRPr lang="en-US"/>
        </a:p>
      </dgm:t>
    </dgm:pt>
    <dgm:pt modelId="{4419B44F-3292-442B-9016-BA6F34876F26}">
      <dgm:prSet custT="1"/>
      <dgm:spPr>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dgm:spPr>
      <dgm:t>
        <a:bodyPr/>
        <a:lstStyle/>
        <a:p>
          <a:r>
            <a:rPr lang="en-US" sz="2000">
              <a:solidFill>
                <a:schemeClr val="bg1"/>
              </a:solidFill>
            </a:rPr>
            <a:t>Relatively fast querying</a:t>
          </a:r>
        </a:p>
      </dgm:t>
    </dgm:pt>
    <dgm:pt modelId="{085699DF-35E6-4D1B-AE99-DD3D63B8E247}" type="parTrans" cxnId="{93E0B6BB-7FB3-4E68-8EE4-B8FB0953CC47}">
      <dgm:prSet/>
      <dgm:spPr/>
      <dgm:t>
        <a:bodyPr/>
        <a:lstStyle/>
        <a:p>
          <a:endParaRPr lang="en-US"/>
        </a:p>
      </dgm:t>
    </dgm:pt>
    <dgm:pt modelId="{A9D6C982-9269-41C4-8A80-B9EC19AE3E81}" type="sibTrans" cxnId="{93E0B6BB-7FB3-4E68-8EE4-B8FB0953CC47}">
      <dgm:prSet/>
      <dgm:spPr/>
      <dgm:t>
        <a:bodyPr/>
        <a:lstStyle/>
        <a:p>
          <a:endParaRPr lang="en-US"/>
        </a:p>
      </dgm:t>
    </dgm:pt>
    <dgm:pt modelId="{A14B05F9-FE6D-459A-827B-AAC1DC0EA5D6}">
      <dgm:prSet custT="1"/>
      <dgm:spPr>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dgm:spPr>
      <dgm:t>
        <a:bodyPr/>
        <a:lstStyle/>
        <a:p>
          <a:r>
            <a:rPr lang="en-US" sz="2000">
              <a:solidFill>
                <a:schemeClr val="bg1"/>
              </a:solidFill>
            </a:rPr>
            <a:t>Foreign keys</a:t>
          </a:r>
        </a:p>
      </dgm:t>
    </dgm:pt>
    <dgm:pt modelId="{A201E7A8-D7F6-4A4C-8C4F-28DAB016FF3F}" type="parTrans" cxnId="{1F139B60-5B4C-456F-A33F-E275030E5BBB}">
      <dgm:prSet/>
      <dgm:spPr/>
      <dgm:t>
        <a:bodyPr/>
        <a:lstStyle/>
        <a:p>
          <a:endParaRPr lang="en-US"/>
        </a:p>
      </dgm:t>
    </dgm:pt>
    <dgm:pt modelId="{E4F8D8C0-1F7E-47DE-BF9D-A869553ADA41}" type="sibTrans" cxnId="{1F139B60-5B4C-456F-A33F-E275030E5BBB}">
      <dgm:prSet/>
      <dgm:spPr/>
      <dgm:t>
        <a:bodyPr/>
        <a:lstStyle/>
        <a:p>
          <a:endParaRPr lang="en-US"/>
        </a:p>
      </dgm:t>
    </dgm:pt>
    <dgm:pt modelId="{AAA1B495-F5BE-4776-B3E6-E39375910DA5}">
      <dgm:prSet custT="1"/>
      <dgm:spPr>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dgm:spPr>
      <dgm:t>
        <a:bodyPr/>
        <a:lstStyle/>
        <a:p>
          <a:r>
            <a:rPr lang="en-US" sz="2000">
              <a:solidFill>
                <a:schemeClr val="bg1"/>
              </a:solidFill>
            </a:rPr>
            <a:t>Blazing SQL</a:t>
          </a:r>
        </a:p>
      </dgm:t>
    </dgm:pt>
    <dgm:pt modelId="{CC408AFA-BF8E-42CB-AD8F-C1CE8AEC49B8}" type="parTrans" cxnId="{E84778F9-C4EC-44B5-A3D6-7AFEAFBAB4DD}">
      <dgm:prSet/>
      <dgm:spPr/>
      <dgm:t>
        <a:bodyPr/>
        <a:lstStyle/>
        <a:p>
          <a:endParaRPr lang="en-US"/>
        </a:p>
      </dgm:t>
    </dgm:pt>
    <dgm:pt modelId="{A9998023-E5C1-4C04-BA8B-3B8B5E15088F}" type="sibTrans" cxnId="{E84778F9-C4EC-44B5-A3D6-7AFEAFBAB4DD}">
      <dgm:prSet/>
      <dgm:spPr/>
      <dgm:t>
        <a:bodyPr/>
        <a:lstStyle/>
        <a:p>
          <a:endParaRPr lang="en-US"/>
        </a:p>
      </dgm:t>
    </dgm:pt>
    <dgm:pt modelId="{4AB659C1-B633-4F58-B8FC-CDB41B06E80B}">
      <dgm:prSet custT="1"/>
      <dgm:spPr>
        <a:gradFill flip="none" rotWithShape="1">
          <a:gsLst>
            <a:gs pos="0">
              <a:schemeClr val="tx1"/>
            </a:gs>
            <a:gs pos="69000">
              <a:schemeClr val="tx1"/>
            </a:gs>
            <a:gs pos="83000">
              <a:schemeClr val="tx1"/>
            </a:gs>
            <a:gs pos="100000">
              <a:schemeClr val="bg2"/>
            </a:gs>
          </a:gsLst>
          <a:path path="circle">
            <a:fillToRect r="100000" b="100000"/>
          </a:path>
          <a:tileRect l="-100000" t="-100000"/>
        </a:gradFill>
        <a:ln>
          <a:noFill/>
        </a:ln>
        <a:effectLst>
          <a:outerShdw blurRad="50800" dist="38100" dir="2700000" algn="tl" rotWithShape="0">
            <a:prstClr val="black">
              <a:alpha val="40000"/>
            </a:prstClr>
          </a:outerShdw>
        </a:effectLst>
      </dgm:spPr>
      <dgm:t>
        <a:bodyPr/>
        <a:lstStyle/>
        <a:p>
          <a:r>
            <a:rPr lang="en-US" sz="2000" dirty="0">
              <a:solidFill>
                <a:schemeClr val="bg1"/>
              </a:solidFill>
            </a:rPr>
            <a:t>Some objects do not convert well to table format</a:t>
          </a:r>
        </a:p>
      </dgm:t>
    </dgm:pt>
    <dgm:pt modelId="{EE59AEC1-AB5E-4C16-8C12-03EEE36BD000}" type="parTrans" cxnId="{751CD2FE-5A73-47B3-8931-292AC7558056}">
      <dgm:prSet/>
      <dgm:spPr/>
      <dgm:t>
        <a:bodyPr/>
        <a:lstStyle/>
        <a:p>
          <a:endParaRPr lang="en-US"/>
        </a:p>
      </dgm:t>
    </dgm:pt>
    <dgm:pt modelId="{6BE49932-CCAB-4B84-93C9-71868273D7AB}" type="sibTrans" cxnId="{751CD2FE-5A73-47B3-8931-292AC7558056}">
      <dgm:prSet/>
      <dgm:spPr/>
      <dgm:t>
        <a:bodyPr/>
        <a:lstStyle/>
        <a:p>
          <a:endParaRPr lang="en-US"/>
        </a:p>
      </dgm:t>
    </dgm:pt>
    <dgm:pt modelId="{E47A4B95-CE90-49DE-B356-148254323387}">
      <dgm:prSet custT="1"/>
      <dgm:spPr>
        <a:gradFill flip="none" rotWithShape="1">
          <a:gsLst>
            <a:gs pos="0">
              <a:schemeClr val="tx1"/>
            </a:gs>
            <a:gs pos="69000">
              <a:schemeClr val="tx1"/>
            </a:gs>
            <a:gs pos="83000">
              <a:schemeClr val="tx1"/>
            </a:gs>
            <a:gs pos="100000">
              <a:schemeClr val="bg2"/>
            </a:gs>
          </a:gsLst>
          <a:path path="circle">
            <a:fillToRect r="100000" b="100000"/>
          </a:path>
          <a:tileRect l="-100000" t="-100000"/>
        </a:gradFill>
        <a:ln>
          <a:noFill/>
        </a:ln>
        <a:effectLst>
          <a:outerShdw blurRad="50800" dist="38100" dir="2700000" algn="tl" rotWithShape="0">
            <a:prstClr val="black">
              <a:alpha val="40000"/>
            </a:prstClr>
          </a:outerShdw>
        </a:effectLst>
      </dgm:spPr>
      <dgm:t>
        <a:bodyPr/>
        <a:lstStyle/>
        <a:p>
          <a:r>
            <a:rPr lang="en-US" sz="2000">
              <a:solidFill>
                <a:schemeClr val="bg1"/>
              </a:solidFill>
            </a:rPr>
            <a:t>Typically, single server</a:t>
          </a:r>
        </a:p>
      </dgm:t>
    </dgm:pt>
    <dgm:pt modelId="{AF96A822-7C3F-4714-BEE5-DDC431D9FCB6}" type="parTrans" cxnId="{F4B1F818-311A-4B6C-8A91-CDB4DC9F980A}">
      <dgm:prSet/>
      <dgm:spPr/>
      <dgm:t>
        <a:bodyPr/>
        <a:lstStyle/>
        <a:p>
          <a:endParaRPr lang="en-US"/>
        </a:p>
      </dgm:t>
    </dgm:pt>
    <dgm:pt modelId="{C9D3AFBE-C771-451B-9B1F-875AC1B29AC0}" type="sibTrans" cxnId="{F4B1F818-311A-4B6C-8A91-CDB4DC9F980A}">
      <dgm:prSet/>
      <dgm:spPr/>
      <dgm:t>
        <a:bodyPr/>
        <a:lstStyle/>
        <a:p>
          <a:endParaRPr lang="en-US"/>
        </a:p>
      </dgm:t>
    </dgm:pt>
    <dgm:pt modelId="{FF3D18D0-9DF5-44A4-8C7C-86204527314D}">
      <dgm:prSet custT="1"/>
      <dgm:spPr>
        <a:gradFill flip="none" rotWithShape="1">
          <a:gsLst>
            <a:gs pos="0">
              <a:schemeClr val="tx1"/>
            </a:gs>
            <a:gs pos="69000">
              <a:schemeClr val="tx1"/>
            </a:gs>
            <a:gs pos="83000">
              <a:schemeClr val="tx1"/>
            </a:gs>
            <a:gs pos="100000">
              <a:schemeClr val="bg2"/>
            </a:gs>
          </a:gsLst>
          <a:path path="circle">
            <a:fillToRect r="100000" b="100000"/>
          </a:path>
          <a:tileRect l="-100000" t="-100000"/>
        </a:gradFill>
        <a:ln>
          <a:noFill/>
        </a:ln>
        <a:effectLst>
          <a:outerShdw blurRad="50800" dist="38100" dir="2700000" algn="tl" rotWithShape="0">
            <a:prstClr val="black">
              <a:alpha val="40000"/>
            </a:prstClr>
          </a:outerShdw>
        </a:effectLst>
      </dgm:spPr>
      <dgm:t>
        <a:bodyPr/>
        <a:lstStyle/>
        <a:p>
          <a:r>
            <a:rPr lang="en-US" sz="2000">
              <a:solidFill>
                <a:schemeClr val="bg1"/>
              </a:solidFill>
            </a:rPr>
            <a:t>More expensive hardware needed to scale</a:t>
          </a:r>
        </a:p>
      </dgm:t>
    </dgm:pt>
    <dgm:pt modelId="{92785E38-9A2A-4FA3-B21D-2863A4A487F8}" type="parTrans" cxnId="{DD8FCBD3-AAC2-42AF-B5EC-5F602D4745D9}">
      <dgm:prSet/>
      <dgm:spPr/>
      <dgm:t>
        <a:bodyPr/>
        <a:lstStyle/>
        <a:p>
          <a:endParaRPr lang="en-US"/>
        </a:p>
      </dgm:t>
    </dgm:pt>
    <dgm:pt modelId="{1A52079B-E284-4579-8A85-94843D11D43D}" type="sibTrans" cxnId="{DD8FCBD3-AAC2-42AF-B5EC-5F602D4745D9}">
      <dgm:prSet/>
      <dgm:spPr/>
      <dgm:t>
        <a:bodyPr/>
        <a:lstStyle/>
        <a:p>
          <a:endParaRPr lang="en-US"/>
        </a:p>
      </dgm:t>
    </dgm:pt>
    <dgm:pt modelId="{D468B31B-3CF1-49A8-AD40-C4CDABCC2398}" type="pres">
      <dgm:prSet presAssocID="{62260922-5571-45A7-865B-1AF12C872798}" presName="linearFlow" presStyleCnt="0">
        <dgm:presLayoutVars>
          <dgm:dir/>
          <dgm:animLvl val="lvl"/>
          <dgm:resizeHandles/>
        </dgm:presLayoutVars>
      </dgm:prSet>
      <dgm:spPr/>
    </dgm:pt>
    <dgm:pt modelId="{6CBCAE14-64EE-41E6-9BAA-E9ED2FAC5642}" type="pres">
      <dgm:prSet presAssocID="{64D1A5A1-395A-4F3C-B166-5370CA42E0C6}" presName="compositeNode" presStyleCnt="0">
        <dgm:presLayoutVars>
          <dgm:bulletEnabled val="1"/>
        </dgm:presLayoutVars>
      </dgm:prSet>
      <dgm:spPr/>
    </dgm:pt>
    <dgm:pt modelId="{155F71D9-3A6D-4127-B561-DC6728E9DEC9}" type="pres">
      <dgm:prSet presAssocID="{64D1A5A1-395A-4F3C-B166-5370CA42E0C6}" presName="image" presStyleLbl="fgImgPlace1" presStyleIdx="0" presStyleCnt="2" custLinFactNeighborX="-222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0800" dist="38100" dir="2700000" algn="tl" rotWithShape="0">
            <a:prstClr val="black">
              <a:alpha val="40000"/>
            </a:prstClr>
          </a:outerShdw>
        </a:effectLst>
      </dgm:spPr>
    </dgm:pt>
    <dgm:pt modelId="{4D93314D-909F-4944-B19A-9D0DEB4C0B5B}" type="pres">
      <dgm:prSet presAssocID="{64D1A5A1-395A-4F3C-B166-5370CA42E0C6}" presName="childNode" presStyleLbl="node1" presStyleIdx="0" presStyleCnt="2">
        <dgm:presLayoutVars>
          <dgm:bulletEnabled val="1"/>
        </dgm:presLayoutVars>
      </dgm:prSet>
      <dgm:spPr/>
    </dgm:pt>
    <dgm:pt modelId="{DA86E2C9-93CF-49E1-A269-58D5067ABCA1}" type="pres">
      <dgm:prSet presAssocID="{64D1A5A1-395A-4F3C-B166-5370CA42E0C6}" presName="parentNode" presStyleLbl="revTx" presStyleIdx="0" presStyleCnt="2">
        <dgm:presLayoutVars>
          <dgm:chMax val="0"/>
          <dgm:bulletEnabled val="1"/>
        </dgm:presLayoutVars>
      </dgm:prSet>
      <dgm:spPr/>
    </dgm:pt>
    <dgm:pt modelId="{F8BB5352-B5D5-469A-BB38-51369AF46F07}" type="pres">
      <dgm:prSet presAssocID="{BE84C712-CDFD-485A-BAF0-DA40EF67382A}" presName="sibTrans" presStyleCnt="0"/>
      <dgm:spPr/>
    </dgm:pt>
    <dgm:pt modelId="{4480D5A6-C009-4C0C-9A14-23FFCF888BC5}" type="pres">
      <dgm:prSet presAssocID="{868E447F-C275-4F43-9EA4-BBE59F14F82F}" presName="compositeNode" presStyleCnt="0">
        <dgm:presLayoutVars>
          <dgm:bulletEnabled val="1"/>
        </dgm:presLayoutVars>
      </dgm:prSet>
      <dgm:spPr/>
    </dgm:pt>
    <dgm:pt modelId="{4C0E3311-F538-4443-A27E-5E184E568E47}" type="pres">
      <dgm:prSet presAssocID="{868E447F-C275-4F43-9EA4-BBE59F14F82F}" presName="image" presStyleLbl="fgImgPlace1" presStyleIdx="1" presStyleCnt="2" custLinFactNeighborX="-39967" custLinFactNeighborY="280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Badge Unfollow with solid fill"/>
        </a:ext>
      </dgm:extLst>
    </dgm:pt>
    <dgm:pt modelId="{3D60DC07-57F3-4D09-895C-821E34F765B1}" type="pres">
      <dgm:prSet presAssocID="{868E447F-C275-4F43-9EA4-BBE59F14F82F}" presName="childNode" presStyleLbl="node1" presStyleIdx="1" presStyleCnt="2" custLinFactNeighborX="-14129">
        <dgm:presLayoutVars>
          <dgm:bulletEnabled val="1"/>
        </dgm:presLayoutVars>
      </dgm:prSet>
      <dgm:spPr/>
    </dgm:pt>
    <dgm:pt modelId="{8844C7BB-7DD7-4EFE-B3F8-A3BEAB49633D}" type="pres">
      <dgm:prSet presAssocID="{868E447F-C275-4F43-9EA4-BBE59F14F82F}" presName="parentNode" presStyleLbl="revTx" presStyleIdx="1" presStyleCnt="2" custLinFactNeighborX="-69512">
        <dgm:presLayoutVars>
          <dgm:chMax val="0"/>
          <dgm:bulletEnabled val="1"/>
        </dgm:presLayoutVars>
      </dgm:prSet>
      <dgm:spPr/>
    </dgm:pt>
  </dgm:ptLst>
  <dgm:cxnLst>
    <dgm:cxn modelId="{702DEC06-8DD4-4E7E-9D7A-C78508619E60}" type="presOf" srcId="{64D1A5A1-395A-4F3C-B166-5370CA42E0C6}" destId="{DA86E2C9-93CF-49E1-A269-58D5067ABCA1}" srcOrd="0" destOrd="0" presId="urn:microsoft.com/office/officeart/2005/8/layout/hList2"/>
    <dgm:cxn modelId="{99E89E17-2E9F-4C73-B94C-20A21C5B4E04}" srcId="{62260922-5571-45A7-865B-1AF12C872798}" destId="{868E447F-C275-4F43-9EA4-BBE59F14F82F}" srcOrd="1" destOrd="0" parTransId="{BC272DDA-4A62-405F-9C54-EF4D5C4E2DDB}" sibTransId="{CD7EEEE7-179F-47A3-AA6F-0F985A4DA855}"/>
    <dgm:cxn modelId="{F4B1F818-311A-4B6C-8A91-CDB4DC9F980A}" srcId="{868E447F-C275-4F43-9EA4-BBE59F14F82F}" destId="{E47A4B95-CE90-49DE-B356-148254323387}" srcOrd="1" destOrd="0" parTransId="{AF96A822-7C3F-4714-BEE5-DDC431D9FCB6}" sibTransId="{C9D3AFBE-C771-451B-9B1F-875AC1B29AC0}"/>
    <dgm:cxn modelId="{D4A95C1B-D349-4D37-90DA-3221E8B0E46A}" type="presOf" srcId="{4AB659C1-B633-4F58-B8FC-CDB41B06E80B}" destId="{3D60DC07-57F3-4D09-895C-821E34F765B1}" srcOrd="0" destOrd="1" presId="urn:microsoft.com/office/officeart/2005/8/layout/hList2"/>
    <dgm:cxn modelId="{B5714227-17D7-4E8A-9889-EA534B99961B}" type="presOf" srcId="{62260922-5571-45A7-865B-1AF12C872798}" destId="{D468B31B-3CF1-49A8-AD40-C4CDABCC2398}" srcOrd="0" destOrd="0" presId="urn:microsoft.com/office/officeart/2005/8/layout/hList2"/>
    <dgm:cxn modelId="{D2F47329-4E10-4850-9952-663DB852B792}" type="presOf" srcId="{868E447F-C275-4F43-9EA4-BBE59F14F82F}" destId="{8844C7BB-7DD7-4EFE-B3F8-A3BEAB49633D}" srcOrd="0" destOrd="0" presId="urn:microsoft.com/office/officeart/2005/8/layout/hList2"/>
    <dgm:cxn modelId="{E8F1635D-8D07-4220-B570-AF59EDF2A0B0}" type="presOf" srcId="{A2CD3757-5581-405D-ACCC-74975E9D47B7}" destId="{3D60DC07-57F3-4D09-895C-821E34F765B1}" srcOrd="0" destOrd="0" presId="urn:microsoft.com/office/officeart/2005/8/layout/hList2"/>
    <dgm:cxn modelId="{1F139B60-5B4C-456F-A33F-E275030E5BBB}" srcId="{4419B44F-3292-442B-9016-BA6F34876F26}" destId="{A14B05F9-FE6D-459A-827B-AAC1DC0EA5D6}" srcOrd="0" destOrd="0" parTransId="{A201E7A8-D7F6-4A4C-8C4F-28DAB016FF3F}" sibTransId="{E4F8D8C0-1F7E-47DE-BF9D-A869553ADA41}"/>
    <dgm:cxn modelId="{A9677D65-96E4-4828-98B9-64748D642CB1}" srcId="{868E447F-C275-4F43-9EA4-BBE59F14F82F}" destId="{A2CD3757-5581-405D-ACCC-74975E9D47B7}" srcOrd="0" destOrd="0" parTransId="{B1B89E2A-B81C-4902-93B9-2E7F4EC342C6}" sibTransId="{CEC7B2A2-450E-42F2-A741-E5AA7CCF26F1}"/>
    <dgm:cxn modelId="{2C83EF6A-8F48-4D14-B792-F50365714EB4}" type="presOf" srcId="{7C2DC3D0-C71C-4050-B17C-87EFCF6EE13F}" destId="{4D93314D-909F-4944-B19A-9D0DEB4C0B5B}" srcOrd="0" destOrd="1" presId="urn:microsoft.com/office/officeart/2005/8/layout/hList2"/>
    <dgm:cxn modelId="{B8A0B94E-3A11-4C74-86AC-54BC1BF585C0}" type="presOf" srcId="{2D556FE4-C7F8-4729-AD8C-0FC726169E55}" destId="{4D93314D-909F-4944-B19A-9D0DEB4C0B5B}" srcOrd="0" destOrd="0" presId="urn:microsoft.com/office/officeart/2005/8/layout/hList2"/>
    <dgm:cxn modelId="{482F797D-FC22-4F90-AD4E-91026661DE9E}" srcId="{64D1A5A1-395A-4F3C-B166-5370CA42E0C6}" destId="{2D556FE4-C7F8-4729-AD8C-0FC726169E55}" srcOrd="0" destOrd="0" parTransId="{B015BFE0-0082-4E86-A38A-782FD452640F}" sibTransId="{084CBF5A-7B6E-42B1-AF5B-D22110EDBD80}"/>
    <dgm:cxn modelId="{D05DC585-F7E3-480D-BC6E-1B7835F77DE9}" srcId="{64D1A5A1-395A-4F3C-B166-5370CA42E0C6}" destId="{7C2DC3D0-C71C-4050-B17C-87EFCF6EE13F}" srcOrd="1" destOrd="0" parTransId="{F24FB2CC-5490-400C-A316-BBAACF539939}" sibTransId="{6358C11A-2D29-4470-AA06-B1FFA2FC3866}"/>
    <dgm:cxn modelId="{D4AE7A95-B03C-4CCA-B85F-BC11172384F6}" type="presOf" srcId="{A14B05F9-FE6D-459A-827B-AAC1DC0EA5D6}" destId="{4D93314D-909F-4944-B19A-9D0DEB4C0B5B}" srcOrd="0" destOrd="3" presId="urn:microsoft.com/office/officeart/2005/8/layout/hList2"/>
    <dgm:cxn modelId="{84260BAB-C1F7-4A5D-88BE-28536BFA90EE}" type="presOf" srcId="{4419B44F-3292-442B-9016-BA6F34876F26}" destId="{4D93314D-909F-4944-B19A-9D0DEB4C0B5B}" srcOrd="0" destOrd="2" presId="urn:microsoft.com/office/officeart/2005/8/layout/hList2"/>
    <dgm:cxn modelId="{93E0B6BB-7FB3-4E68-8EE4-B8FB0953CC47}" srcId="{64D1A5A1-395A-4F3C-B166-5370CA42E0C6}" destId="{4419B44F-3292-442B-9016-BA6F34876F26}" srcOrd="2" destOrd="0" parTransId="{085699DF-35E6-4D1B-AE99-DD3D63B8E247}" sibTransId="{A9D6C982-9269-41C4-8A80-B9EC19AE3E81}"/>
    <dgm:cxn modelId="{D6502AC5-3877-4EBF-9389-60855AFD64DE}" type="presOf" srcId="{E47A4B95-CE90-49DE-B356-148254323387}" destId="{3D60DC07-57F3-4D09-895C-821E34F765B1}" srcOrd="0" destOrd="2" presId="urn:microsoft.com/office/officeart/2005/8/layout/hList2"/>
    <dgm:cxn modelId="{DD8FCBD3-AAC2-42AF-B5EC-5F602D4745D9}" srcId="{E47A4B95-CE90-49DE-B356-148254323387}" destId="{FF3D18D0-9DF5-44A4-8C7C-86204527314D}" srcOrd="0" destOrd="0" parTransId="{92785E38-9A2A-4FA3-B21D-2863A4A487F8}" sibTransId="{1A52079B-E284-4579-8A85-94843D11D43D}"/>
    <dgm:cxn modelId="{EC236EE6-AEFF-4879-AA6A-055763FE34FC}" srcId="{62260922-5571-45A7-865B-1AF12C872798}" destId="{64D1A5A1-395A-4F3C-B166-5370CA42E0C6}" srcOrd="0" destOrd="0" parTransId="{F319F795-B536-4AC5-B1E6-2701D4116453}" sibTransId="{BE84C712-CDFD-485A-BAF0-DA40EF67382A}"/>
    <dgm:cxn modelId="{3D5545F7-F4C4-485C-AC09-825081A90488}" type="presOf" srcId="{FF3D18D0-9DF5-44A4-8C7C-86204527314D}" destId="{3D60DC07-57F3-4D09-895C-821E34F765B1}" srcOrd="0" destOrd="3" presId="urn:microsoft.com/office/officeart/2005/8/layout/hList2"/>
    <dgm:cxn modelId="{E84778F9-C4EC-44B5-A3D6-7AFEAFBAB4DD}" srcId="{64D1A5A1-395A-4F3C-B166-5370CA42E0C6}" destId="{AAA1B495-F5BE-4776-B3E6-E39375910DA5}" srcOrd="3" destOrd="0" parTransId="{CC408AFA-BF8E-42CB-AD8F-C1CE8AEC49B8}" sibTransId="{A9998023-E5C1-4C04-BA8B-3B8B5E15088F}"/>
    <dgm:cxn modelId="{751CD2FE-5A73-47B3-8931-292AC7558056}" srcId="{A2CD3757-5581-405D-ACCC-74975E9D47B7}" destId="{4AB659C1-B633-4F58-B8FC-CDB41B06E80B}" srcOrd="0" destOrd="0" parTransId="{EE59AEC1-AB5E-4C16-8C12-03EEE36BD000}" sibTransId="{6BE49932-CCAB-4B84-93C9-71868273D7AB}"/>
    <dgm:cxn modelId="{B192CBFF-B8BE-4BB9-94E1-9A982DCA9BFB}" type="presOf" srcId="{AAA1B495-F5BE-4776-B3E6-E39375910DA5}" destId="{4D93314D-909F-4944-B19A-9D0DEB4C0B5B}" srcOrd="0" destOrd="4" presId="urn:microsoft.com/office/officeart/2005/8/layout/hList2"/>
    <dgm:cxn modelId="{D50B994E-C1BA-4E3E-919E-5E064E5046C6}" type="presParOf" srcId="{D468B31B-3CF1-49A8-AD40-C4CDABCC2398}" destId="{6CBCAE14-64EE-41E6-9BAA-E9ED2FAC5642}" srcOrd="0" destOrd="0" presId="urn:microsoft.com/office/officeart/2005/8/layout/hList2"/>
    <dgm:cxn modelId="{7BDCC9A9-AF97-414E-9777-7336D77FA91F}" type="presParOf" srcId="{6CBCAE14-64EE-41E6-9BAA-E9ED2FAC5642}" destId="{155F71D9-3A6D-4127-B561-DC6728E9DEC9}" srcOrd="0" destOrd="0" presId="urn:microsoft.com/office/officeart/2005/8/layout/hList2"/>
    <dgm:cxn modelId="{B60BBD70-F42C-48D0-BC72-0FF7388493D3}" type="presParOf" srcId="{6CBCAE14-64EE-41E6-9BAA-E9ED2FAC5642}" destId="{4D93314D-909F-4944-B19A-9D0DEB4C0B5B}" srcOrd="1" destOrd="0" presId="urn:microsoft.com/office/officeart/2005/8/layout/hList2"/>
    <dgm:cxn modelId="{AA9DE6EC-DDE2-4824-AF11-B23A27686545}" type="presParOf" srcId="{6CBCAE14-64EE-41E6-9BAA-E9ED2FAC5642}" destId="{DA86E2C9-93CF-49E1-A269-58D5067ABCA1}" srcOrd="2" destOrd="0" presId="urn:microsoft.com/office/officeart/2005/8/layout/hList2"/>
    <dgm:cxn modelId="{4657A75A-41D1-44BA-9EF7-1428A060A149}" type="presParOf" srcId="{D468B31B-3CF1-49A8-AD40-C4CDABCC2398}" destId="{F8BB5352-B5D5-469A-BB38-51369AF46F07}" srcOrd="1" destOrd="0" presId="urn:microsoft.com/office/officeart/2005/8/layout/hList2"/>
    <dgm:cxn modelId="{B98C8B20-234D-41F9-9C25-78E48ADF2F6B}" type="presParOf" srcId="{D468B31B-3CF1-49A8-AD40-C4CDABCC2398}" destId="{4480D5A6-C009-4C0C-9A14-23FFCF888BC5}" srcOrd="2" destOrd="0" presId="urn:microsoft.com/office/officeart/2005/8/layout/hList2"/>
    <dgm:cxn modelId="{7FCADCBE-2EEC-477C-846B-FF24C919CD16}" type="presParOf" srcId="{4480D5A6-C009-4C0C-9A14-23FFCF888BC5}" destId="{4C0E3311-F538-4443-A27E-5E184E568E47}" srcOrd="0" destOrd="0" presId="urn:microsoft.com/office/officeart/2005/8/layout/hList2"/>
    <dgm:cxn modelId="{9BD61346-C147-4063-84BD-E4BE03A492F0}" type="presParOf" srcId="{4480D5A6-C009-4C0C-9A14-23FFCF888BC5}" destId="{3D60DC07-57F3-4D09-895C-821E34F765B1}" srcOrd="1" destOrd="0" presId="urn:microsoft.com/office/officeart/2005/8/layout/hList2"/>
    <dgm:cxn modelId="{98539363-AB3A-4DFA-8118-9762CA554D18}" type="presParOf" srcId="{4480D5A6-C009-4C0C-9A14-23FFCF888BC5}" destId="{8844C7BB-7DD7-4EFE-B3F8-A3BEAB49633D}"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2260922-5571-45A7-865B-1AF12C872798}" type="doc">
      <dgm:prSet loTypeId="urn:microsoft.com/office/officeart/2005/8/layout/hList2" loCatId="list" qsTypeId="urn:microsoft.com/office/officeart/2005/8/quickstyle/simple1" qsCatId="simple" csTypeId="urn:microsoft.com/office/officeart/2005/8/colors/accent1_1" csCatId="accent1" phldr="1"/>
      <dgm:spPr/>
      <dgm:t>
        <a:bodyPr/>
        <a:lstStyle/>
        <a:p>
          <a:endParaRPr lang="en-US"/>
        </a:p>
      </dgm:t>
    </dgm:pt>
    <dgm:pt modelId="{64D1A5A1-395A-4F3C-B166-5370CA42E0C6}">
      <dgm:prSet phldrT="[Text]"/>
      <dgm:spPr/>
      <dgm:t>
        <a:bodyPr/>
        <a:lstStyle/>
        <a:p>
          <a:r>
            <a:rPr lang="en-US"/>
            <a:t>Pro</a:t>
          </a:r>
        </a:p>
      </dgm:t>
    </dgm:pt>
    <dgm:pt modelId="{F319F795-B536-4AC5-B1E6-2701D4116453}" type="parTrans" cxnId="{EC236EE6-AEFF-4879-AA6A-055763FE34FC}">
      <dgm:prSet/>
      <dgm:spPr/>
      <dgm:t>
        <a:bodyPr/>
        <a:lstStyle/>
        <a:p>
          <a:endParaRPr lang="en-US"/>
        </a:p>
      </dgm:t>
    </dgm:pt>
    <dgm:pt modelId="{BE84C712-CDFD-485A-BAF0-DA40EF67382A}" type="sibTrans" cxnId="{EC236EE6-AEFF-4879-AA6A-055763FE34FC}">
      <dgm:prSet/>
      <dgm:spPr/>
      <dgm:t>
        <a:bodyPr/>
        <a:lstStyle/>
        <a:p>
          <a:endParaRPr lang="en-US"/>
        </a:p>
      </dgm:t>
    </dgm:pt>
    <dgm:pt modelId="{868E447F-C275-4F43-9EA4-BBE59F14F82F}">
      <dgm:prSet phldrT="[Text]"/>
      <dgm:spPr/>
      <dgm:t>
        <a:bodyPr/>
        <a:lstStyle/>
        <a:p>
          <a:r>
            <a:rPr lang="en-US"/>
            <a:t>Con</a:t>
          </a:r>
        </a:p>
      </dgm:t>
    </dgm:pt>
    <dgm:pt modelId="{BC272DDA-4A62-405F-9C54-EF4D5C4E2DDB}" type="parTrans" cxnId="{99E89E17-2E9F-4C73-B94C-20A21C5B4E04}">
      <dgm:prSet/>
      <dgm:spPr/>
      <dgm:t>
        <a:bodyPr/>
        <a:lstStyle/>
        <a:p>
          <a:endParaRPr lang="en-US"/>
        </a:p>
      </dgm:t>
    </dgm:pt>
    <dgm:pt modelId="{CD7EEEE7-179F-47A3-AA6F-0F985A4DA855}" type="sibTrans" cxnId="{99E89E17-2E9F-4C73-B94C-20A21C5B4E04}">
      <dgm:prSet/>
      <dgm:spPr/>
      <dgm:t>
        <a:bodyPr/>
        <a:lstStyle/>
        <a:p>
          <a:endParaRPr lang="en-US"/>
        </a:p>
      </dgm:t>
    </dgm:pt>
    <dgm:pt modelId="{A2CD3757-5581-405D-ACCC-74975E9D47B7}">
      <dgm:prSet phldrT="[Text]" custT="1"/>
      <dgm:spPr>
        <a:gradFill flip="none" rotWithShape="1">
          <a:gsLst>
            <a:gs pos="0">
              <a:schemeClr val="tx1"/>
            </a:gs>
            <a:gs pos="69000">
              <a:schemeClr val="tx1"/>
            </a:gs>
            <a:gs pos="83000">
              <a:schemeClr val="tx1"/>
            </a:gs>
            <a:gs pos="100000">
              <a:schemeClr val="bg2"/>
            </a:gs>
          </a:gsLst>
          <a:path path="circle">
            <a:fillToRect r="100000" b="100000"/>
          </a:path>
          <a:tileRect l="-100000" t="-100000"/>
        </a:gradFill>
        <a:ln>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dirty="0">
              <a:solidFill>
                <a:schemeClr val="bg1"/>
              </a:solidFill>
            </a:rPr>
            <a:t>Single server, not meant for large-scale data manipulation</a:t>
          </a:r>
        </a:p>
      </dgm:t>
    </dgm:pt>
    <dgm:pt modelId="{B1B89E2A-B81C-4902-93B9-2E7F4EC342C6}" type="parTrans" cxnId="{A9677D65-96E4-4828-98B9-64748D642CB1}">
      <dgm:prSet/>
      <dgm:spPr/>
      <dgm:t>
        <a:bodyPr/>
        <a:lstStyle/>
        <a:p>
          <a:endParaRPr lang="en-US"/>
        </a:p>
      </dgm:t>
    </dgm:pt>
    <dgm:pt modelId="{CEC7B2A2-450E-42F2-A741-E5AA7CCF26F1}" type="sibTrans" cxnId="{A9677D65-96E4-4828-98B9-64748D642CB1}">
      <dgm:prSet/>
      <dgm:spPr/>
      <dgm:t>
        <a:bodyPr/>
        <a:lstStyle/>
        <a:p>
          <a:endParaRPr lang="en-US"/>
        </a:p>
      </dgm:t>
    </dgm:pt>
    <dgm:pt modelId="{2D556FE4-C7F8-4729-AD8C-0FC726169E55}">
      <dgm:prSet phldrT="[Text]" custT="1"/>
      <dgm:spPr>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dgm:spPr>
      <dgm:t>
        <a:bodyPr/>
        <a:lstStyle/>
        <a:p>
          <a:pPr>
            <a:buFont typeface="Arial" panose="020B0604020202020204" pitchFamily="34" charset="0"/>
            <a:buNone/>
          </a:pPr>
          <a:r>
            <a:rPr lang="en-US" sz="2000">
              <a:solidFill>
                <a:schemeClr val="bg1"/>
              </a:solidFill>
            </a:rPr>
            <a:t>Python and R APIs</a:t>
          </a:r>
        </a:p>
      </dgm:t>
    </dgm:pt>
    <dgm:pt modelId="{084CBF5A-7B6E-42B1-AF5B-D22110EDBD80}" type="sibTrans" cxnId="{482F797D-FC22-4F90-AD4E-91026661DE9E}">
      <dgm:prSet/>
      <dgm:spPr/>
      <dgm:t>
        <a:bodyPr/>
        <a:lstStyle/>
        <a:p>
          <a:endParaRPr lang="en-US"/>
        </a:p>
      </dgm:t>
    </dgm:pt>
    <dgm:pt modelId="{B015BFE0-0082-4E86-A38A-782FD452640F}" type="parTrans" cxnId="{482F797D-FC22-4F90-AD4E-91026661DE9E}">
      <dgm:prSet/>
      <dgm:spPr/>
      <dgm:t>
        <a:bodyPr/>
        <a:lstStyle/>
        <a:p>
          <a:endParaRPr lang="en-US"/>
        </a:p>
      </dgm:t>
    </dgm:pt>
    <dgm:pt modelId="{48FFD1B3-A1D9-4909-A89C-3913704BE5A3}">
      <dgm:prSet custT="1"/>
      <dgm:spPr/>
      <dgm:t>
        <a:bodyPr/>
        <a:lstStyle/>
        <a:p>
          <a:pPr>
            <a:buFont typeface="Arial" panose="020B0604020202020204" pitchFamily="34" charset="0"/>
            <a:buChar char="•"/>
          </a:pPr>
          <a:r>
            <a:rPr lang="en-US" sz="2000" err="1">
              <a:solidFill>
                <a:schemeClr val="bg1"/>
              </a:solidFill>
            </a:rPr>
            <a:t>cuDF</a:t>
          </a:r>
          <a:r>
            <a:rPr lang="en-US" sz="2000">
              <a:solidFill>
                <a:schemeClr val="bg1"/>
              </a:solidFill>
            </a:rPr>
            <a:t>, Pandas</a:t>
          </a:r>
        </a:p>
      </dgm:t>
    </dgm:pt>
    <dgm:pt modelId="{ECF8A08B-3E66-4D9F-8A64-E187D00E8F81}" type="parTrans" cxnId="{DC7DD1F9-844F-4D58-BE28-B79FA2304BFC}">
      <dgm:prSet/>
      <dgm:spPr/>
      <dgm:t>
        <a:bodyPr/>
        <a:lstStyle/>
        <a:p>
          <a:endParaRPr lang="en-US"/>
        </a:p>
      </dgm:t>
    </dgm:pt>
    <dgm:pt modelId="{39EEB433-5B41-47D7-AFFD-A4DFF3DBE831}" type="sibTrans" cxnId="{DC7DD1F9-844F-4D58-BE28-B79FA2304BFC}">
      <dgm:prSet/>
      <dgm:spPr/>
      <dgm:t>
        <a:bodyPr/>
        <a:lstStyle/>
        <a:p>
          <a:endParaRPr lang="en-US"/>
        </a:p>
      </dgm:t>
    </dgm:pt>
    <dgm:pt modelId="{DEBFA00E-0573-4C4F-84DF-6C15462165FB}">
      <dgm:prSet custT="1"/>
      <dgm:spPr/>
      <dgm:t>
        <a:bodyPr/>
        <a:lstStyle/>
        <a:p>
          <a:pPr>
            <a:buFont typeface="Arial" panose="020B0604020202020204" pitchFamily="34" charset="0"/>
            <a:buChar char="•"/>
          </a:pPr>
          <a:r>
            <a:rPr lang="en-US" sz="2000">
              <a:solidFill>
                <a:schemeClr val="bg1"/>
              </a:solidFill>
            </a:rPr>
            <a:t>Compared to SQL, more flexible operations</a:t>
          </a:r>
        </a:p>
      </dgm:t>
    </dgm:pt>
    <dgm:pt modelId="{C73C7D92-2D03-4C38-BA22-4931202DAAB4}" type="parTrans" cxnId="{4B3488A3-2360-444A-A2A4-FCADB56207D9}">
      <dgm:prSet/>
      <dgm:spPr/>
      <dgm:t>
        <a:bodyPr/>
        <a:lstStyle/>
        <a:p>
          <a:endParaRPr lang="en-US"/>
        </a:p>
      </dgm:t>
    </dgm:pt>
    <dgm:pt modelId="{2C3D8692-17FE-4AE4-BB95-D22A5C56DB7C}" type="sibTrans" cxnId="{4B3488A3-2360-444A-A2A4-FCADB56207D9}">
      <dgm:prSet/>
      <dgm:spPr/>
      <dgm:t>
        <a:bodyPr/>
        <a:lstStyle/>
        <a:p>
          <a:endParaRPr lang="en-US"/>
        </a:p>
      </dgm:t>
    </dgm:pt>
    <dgm:pt modelId="{37DD90BF-62DC-4474-89BE-3E250CB5A763}">
      <dgm:prSet custT="1"/>
      <dgm:spPr/>
      <dgm:t>
        <a:bodyPr/>
        <a:lstStyle/>
        <a:p>
          <a:pPr>
            <a:buFont typeface="Arial" panose="020B0604020202020204" pitchFamily="34" charset="0"/>
            <a:buChar char="•"/>
          </a:pPr>
          <a:r>
            <a:rPr lang="en-US" sz="2000" dirty="0">
              <a:solidFill>
                <a:schemeClr val="bg1"/>
              </a:solidFill>
            </a:rPr>
            <a:t>Easier to make user-defined functions and integrate third party libraries</a:t>
          </a:r>
        </a:p>
      </dgm:t>
    </dgm:pt>
    <dgm:pt modelId="{1819586C-F672-4714-A402-485B8130F658}" type="parTrans" cxnId="{8DD599A5-C133-46EE-953A-E8E501A46CD2}">
      <dgm:prSet/>
      <dgm:spPr/>
      <dgm:t>
        <a:bodyPr/>
        <a:lstStyle/>
        <a:p>
          <a:endParaRPr lang="en-US"/>
        </a:p>
      </dgm:t>
    </dgm:pt>
    <dgm:pt modelId="{355AF487-A8BD-4D72-86F4-F76FCD038938}" type="sibTrans" cxnId="{8DD599A5-C133-46EE-953A-E8E501A46CD2}">
      <dgm:prSet/>
      <dgm:spPr/>
      <dgm:t>
        <a:bodyPr/>
        <a:lstStyle/>
        <a:p>
          <a:endParaRPr lang="en-US"/>
        </a:p>
      </dgm:t>
    </dgm:pt>
    <dgm:pt modelId="{E3AA7805-20CF-4C3F-82AE-D98909844478}">
      <dgm:prSet custT="1"/>
      <dgm:spPr/>
      <dgm:t>
        <a:bodyPr/>
        <a:lstStyle/>
        <a:p>
          <a:pPr>
            <a:buFont typeface="Arial" panose="020B0604020202020204" pitchFamily="34" charset="0"/>
            <a:buChar char="•"/>
          </a:pPr>
          <a:endParaRPr lang="en-US" sz="2000">
            <a:solidFill>
              <a:schemeClr val="bg1"/>
            </a:solidFill>
          </a:endParaRPr>
        </a:p>
      </dgm:t>
    </dgm:pt>
    <dgm:pt modelId="{8D6E438E-89D6-48AC-8DCD-A40E4F3A8B7D}" type="parTrans" cxnId="{5936D006-4F97-4845-B045-A768D912EA2F}">
      <dgm:prSet/>
      <dgm:spPr/>
      <dgm:t>
        <a:bodyPr/>
        <a:lstStyle/>
        <a:p>
          <a:endParaRPr lang="en-US"/>
        </a:p>
      </dgm:t>
    </dgm:pt>
    <dgm:pt modelId="{3CE5C16A-A799-4934-A7B2-9FAC472709C8}" type="sibTrans" cxnId="{5936D006-4F97-4845-B045-A768D912EA2F}">
      <dgm:prSet/>
      <dgm:spPr/>
      <dgm:t>
        <a:bodyPr/>
        <a:lstStyle/>
        <a:p>
          <a:endParaRPr lang="en-US"/>
        </a:p>
      </dgm:t>
    </dgm:pt>
    <dgm:pt modelId="{424B1930-828F-4936-A7B4-EE4339194CB0}">
      <dgm:prSet custT="1"/>
      <dgm:spPr/>
      <dgm:t>
        <a:bodyPr/>
        <a:lstStyle/>
        <a:p>
          <a:pPr>
            <a:buFont typeface="Arial" panose="020B0604020202020204" pitchFamily="34" charset="0"/>
            <a:buChar char="•"/>
          </a:pPr>
          <a:r>
            <a:rPr lang="en-US" sz="2000">
              <a:solidFill>
                <a:schemeClr val="bg1"/>
              </a:solidFill>
            </a:rPr>
            <a:t>Consider Spark instead</a:t>
          </a:r>
        </a:p>
      </dgm:t>
    </dgm:pt>
    <dgm:pt modelId="{132F0899-BC5C-4FB2-8FDA-FC4B2CFEEFAC}" type="parTrans" cxnId="{95618690-DE01-44DE-AA4C-436EFDA072C3}">
      <dgm:prSet/>
      <dgm:spPr/>
      <dgm:t>
        <a:bodyPr/>
        <a:lstStyle/>
        <a:p>
          <a:endParaRPr lang="en-US"/>
        </a:p>
      </dgm:t>
    </dgm:pt>
    <dgm:pt modelId="{59BA7616-426C-43C8-A96B-B51B9847E010}" type="sibTrans" cxnId="{95618690-DE01-44DE-AA4C-436EFDA072C3}">
      <dgm:prSet/>
      <dgm:spPr/>
      <dgm:t>
        <a:bodyPr/>
        <a:lstStyle/>
        <a:p>
          <a:endParaRPr lang="en-US"/>
        </a:p>
      </dgm:t>
    </dgm:pt>
    <dgm:pt modelId="{83657098-F603-46F4-BB87-65DD862BF9C2}">
      <dgm:prSet custT="1"/>
      <dgm:spPr/>
      <dgm:t>
        <a:bodyPr/>
        <a:lstStyle/>
        <a:p>
          <a:pPr>
            <a:buFont typeface="Arial" panose="020B0604020202020204" pitchFamily="34" charset="0"/>
            <a:buChar char="•"/>
          </a:pPr>
          <a:r>
            <a:rPr lang="en-US" sz="2000">
              <a:solidFill>
                <a:schemeClr val="bg1"/>
              </a:solidFill>
            </a:rPr>
            <a:t>Compared to SQL, not as scalable</a:t>
          </a:r>
        </a:p>
      </dgm:t>
    </dgm:pt>
    <dgm:pt modelId="{78F78129-666E-4CE6-974C-7662774DDF5B}" type="parTrans" cxnId="{065207E3-70CF-4BD3-9CF8-B9336B236951}">
      <dgm:prSet/>
      <dgm:spPr/>
      <dgm:t>
        <a:bodyPr/>
        <a:lstStyle/>
        <a:p>
          <a:endParaRPr lang="en-US"/>
        </a:p>
      </dgm:t>
    </dgm:pt>
    <dgm:pt modelId="{F48D16D7-2200-4609-B714-4C53FAB27730}" type="sibTrans" cxnId="{065207E3-70CF-4BD3-9CF8-B9336B236951}">
      <dgm:prSet/>
      <dgm:spPr/>
      <dgm:t>
        <a:bodyPr/>
        <a:lstStyle/>
        <a:p>
          <a:endParaRPr lang="en-US"/>
        </a:p>
      </dgm:t>
    </dgm:pt>
    <dgm:pt modelId="{6B6E31CA-0DE8-4AD0-8AD4-07C3CAFA1A24}">
      <dgm:prSet custT="1"/>
      <dgm:spPr/>
      <dgm:t>
        <a:bodyPr/>
        <a:lstStyle/>
        <a:p>
          <a:pPr>
            <a:buFont typeface="Arial" panose="020B0604020202020204" pitchFamily="34" charset="0"/>
            <a:buChar char="•"/>
          </a:pPr>
          <a:endParaRPr lang="en-US" sz="2000">
            <a:solidFill>
              <a:schemeClr val="bg1"/>
            </a:solidFill>
          </a:endParaRPr>
        </a:p>
      </dgm:t>
    </dgm:pt>
    <dgm:pt modelId="{215BBE5F-4551-49D9-A335-CCC603E11FDC}" type="parTrans" cxnId="{16EC0649-D54B-478A-BE1B-03DE314C0113}">
      <dgm:prSet/>
      <dgm:spPr/>
      <dgm:t>
        <a:bodyPr/>
        <a:lstStyle/>
        <a:p>
          <a:endParaRPr lang="en-US"/>
        </a:p>
      </dgm:t>
    </dgm:pt>
    <dgm:pt modelId="{490107F8-AACB-41CB-A0C0-976DCEB2EB99}" type="sibTrans" cxnId="{16EC0649-D54B-478A-BE1B-03DE314C0113}">
      <dgm:prSet/>
      <dgm:spPr/>
      <dgm:t>
        <a:bodyPr/>
        <a:lstStyle/>
        <a:p>
          <a:endParaRPr lang="en-US"/>
        </a:p>
      </dgm:t>
    </dgm:pt>
    <dgm:pt modelId="{D468B31B-3CF1-49A8-AD40-C4CDABCC2398}" type="pres">
      <dgm:prSet presAssocID="{62260922-5571-45A7-865B-1AF12C872798}" presName="linearFlow" presStyleCnt="0">
        <dgm:presLayoutVars>
          <dgm:dir/>
          <dgm:animLvl val="lvl"/>
          <dgm:resizeHandles/>
        </dgm:presLayoutVars>
      </dgm:prSet>
      <dgm:spPr/>
    </dgm:pt>
    <dgm:pt modelId="{6CBCAE14-64EE-41E6-9BAA-E9ED2FAC5642}" type="pres">
      <dgm:prSet presAssocID="{64D1A5A1-395A-4F3C-B166-5370CA42E0C6}" presName="compositeNode" presStyleCnt="0">
        <dgm:presLayoutVars>
          <dgm:bulletEnabled val="1"/>
        </dgm:presLayoutVars>
      </dgm:prSet>
      <dgm:spPr/>
    </dgm:pt>
    <dgm:pt modelId="{155F71D9-3A6D-4127-B561-DC6728E9DEC9}" type="pres">
      <dgm:prSet presAssocID="{64D1A5A1-395A-4F3C-B166-5370CA42E0C6}" presName="image" presStyleLbl="fgImgPlace1" presStyleIdx="0" presStyleCnt="2" custLinFactNeighborX="-222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0800" dist="38100" dir="2700000" algn="tl" rotWithShape="0">
            <a:prstClr val="black">
              <a:alpha val="40000"/>
            </a:prstClr>
          </a:outerShdw>
        </a:effectLst>
      </dgm:spPr>
    </dgm:pt>
    <dgm:pt modelId="{4D93314D-909F-4944-B19A-9D0DEB4C0B5B}" type="pres">
      <dgm:prSet presAssocID="{64D1A5A1-395A-4F3C-B166-5370CA42E0C6}" presName="childNode" presStyleLbl="node1" presStyleIdx="0" presStyleCnt="2">
        <dgm:presLayoutVars>
          <dgm:bulletEnabled val="1"/>
        </dgm:presLayoutVars>
      </dgm:prSet>
      <dgm:spPr/>
    </dgm:pt>
    <dgm:pt modelId="{DA86E2C9-93CF-49E1-A269-58D5067ABCA1}" type="pres">
      <dgm:prSet presAssocID="{64D1A5A1-395A-4F3C-B166-5370CA42E0C6}" presName="parentNode" presStyleLbl="revTx" presStyleIdx="0" presStyleCnt="2">
        <dgm:presLayoutVars>
          <dgm:chMax val="0"/>
          <dgm:bulletEnabled val="1"/>
        </dgm:presLayoutVars>
      </dgm:prSet>
      <dgm:spPr/>
    </dgm:pt>
    <dgm:pt modelId="{F8BB5352-B5D5-469A-BB38-51369AF46F07}" type="pres">
      <dgm:prSet presAssocID="{BE84C712-CDFD-485A-BAF0-DA40EF67382A}" presName="sibTrans" presStyleCnt="0"/>
      <dgm:spPr/>
    </dgm:pt>
    <dgm:pt modelId="{4480D5A6-C009-4C0C-9A14-23FFCF888BC5}" type="pres">
      <dgm:prSet presAssocID="{868E447F-C275-4F43-9EA4-BBE59F14F82F}" presName="compositeNode" presStyleCnt="0">
        <dgm:presLayoutVars>
          <dgm:bulletEnabled val="1"/>
        </dgm:presLayoutVars>
      </dgm:prSet>
      <dgm:spPr/>
    </dgm:pt>
    <dgm:pt modelId="{4C0E3311-F538-4443-A27E-5E184E568E47}" type="pres">
      <dgm:prSet presAssocID="{868E447F-C275-4F43-9EA4-BBE59F14F82F}" presName="image" presStyleLbl="fgImgPlace1" presStyleIdx="1" presStyleCnt="2" custLinFactNeighborX="-39967" custLinFactNeighborY="280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Badge Unfollow with solid fill"/>
        </a:ext>
      </dgm:extLst>
    </dgm:pt>
    <dgm:pt modelId="{3D60DC07-57F3-4D09-895C-821E34F765B1}" type="pres">
      <dgm:prSet presAssocID="{868E447F-C275-4F43-9EA4-BBE59F14F82F}" presName="childNode" presStyleLbl="node1" presStyleIdx="1" presStyleCnt="2" custLinFactNeighborX="-14129">
        <dgm:presLayoutVars>
          <dgm:bulletEnabled val="1"/>
        </dgm:presLayoutVars>
      </dgm:prSet>
      <dgm:spPr/>
    </dgm:pt>
    <dgm:pt modelId="{8844C7BB-7DD7-4EFE-B3F8-A3BEAB49633D}" type="pres">
      <dgm:prSet presAssocID="{868E447F-C275-4F43-9EA4-BBE59F14F82F}" presName="parentNode" presStyleLbl="revTx" presStyleIdx="1" presStyleCnt="2" custLinFactNeighborX="-69512">
        <dgm:presLayoutVars>
          <dgm:chMax val="0"/>
          <dgm:bulletEnabled val="1"/>
        </dgm:presLayoutVars>
      </dgm:prSet>
      <dgm:spPr/>
    </dgm:pt>
  </dgm:ptLst>
  <dgm:cxnLst>
    <dgm:cxn modelId="{5936D006-4F97-4845-B045-A768D912EA2F}" srcId="{64D1A5A1-395A-4F3C-B166-5370CA42E0C6}" destId="{E3AA7805-20CF-4C3F-82AE-D98909844478}" srcOrd="2" destOrd="0" parTransId="{8D6E438E-89D6-48AC-8DCD-A40E4F3A8B7D}" sibTransId="{3CE5C16A-A799-4934-A7B2-9FAC472709C8}"/>
    <dgm:cxn modelId="{702DEC06-8DD4-4E7E-9D7A-C78508619E60}" type="presOf" srcId="{64D1A5A1-395A-4F3C-B166-5370CA42E0C6}" destId="{DA86E2C9-93CF-49E1-A269-58D5067ABCA1}" srcOrd="0" destOrd="0" presId="urn:microsoft.com/office/officeart/2005/8/layout/hList2"/>
    <dgm:cxn modelId="{99E89E17-2E9F-4C73-B94C-20A21C5B4E04}" srcId="{62260922-5571-45A7-865B-1AF12C872798}" destId="{868E447F-C275-4F43-9EA4-BBE59F14F82F}" srcOrd="1" destOrd="0" parTransId="{BC272DDA-4A62-405F-9C54-EF4D5C4E2DDB}" sibTransId="{CD7EEEE7-179F-47A3-AA6F-0F985A4DA855}"/>
    <dgm:cxn modelId="{868BEF1C-EB7A-4CD5-B4B9-EEA23FF922FF}" type="presOf" srcId="{424B1930-828F-4936-A7B4-EE4339194CB0}" destId="{3D60DC07-57F3-4D09-895C-821E34F765B1}" srcOrd="0" destOrd="1" presId="urn:microsoft.com/office/officeart/2005/8/layout/hList2"/>
    <dgm:cxn modelId="{B5714227-17D7-4E8A-9889-EA534B99961B}" type="presOf" srcId="{62260922-5571-45A7-865B-1AF12C872798}" destId="{D468B31B-3CF1-49A8-AD40-C4CDABCC2398}" srcOrd="0" destOrd="0" presId="urn:microsoft.com/office/officeart/2005/8/layout/hList2"/>
    <dgm:cxn modelId="{D2F47329-4E10-4850-9952-663DB852B792}" type="presOf" srcId="{868E447F-C275-4F43-9EA4-BBE59F14F82F}" destId="{8844C7BB-7DD7-4EFE-B3F8-A3BEAB49633D}" srcOrd="0" destOrd="0" presId="urn:microsoft.com/office/officeart/2005/8/layout/hList2"/>
    <dgm:cxn modelId="{28A0942D-F8C5-4AE4-BB27-C480BB2846A2}" type="presOf" srcId="{DEBFA00E-0573-4C4F-84DF-6C15462165FB}" destId="{4D93314D-909F-4944-B19A-9D0DEB4C0B5B}" srcOrd="0" destOrd="2" presId="urn:microsoft.com/office/officeart/2005/8/layout/hList2"/>
    <dgm:cxn modelId="{5277EC2F-44E3-47B6-8160-98787EFEDC1E}" type="presOf" srcId="{83657098-F603-46F4-BB87-65DD862BF9C2}" destId="{3D60DC07-57F3-4D09-895C-821E34F765B1}" srcOrd="0" destOrd="2" presId="urn:microsoft.com/office/officeart/2005/8/layout/hList2"/>
    <dgm:cxn modelId="{E8F1635D-8D07-4220-B570-AF59EDF2A0B0}" type="presOf" srcId="{A2CD3757-5581-405D-ACCC-74975E9D47B7}" destId="{3D60DC07-57F3-4D09-895C-821E34F765B1}" srcOrd="0" destOrd="0" presId="urn:microsoft.com/office/officeart/2005/8/layout/hList2"/>
    <dgm:cxn modelId="{A9677D65-96E4-4828-98B9-64748D642CB1}" srcId="{868E447F-C275-4F43-9EA4-BBE59F14F82F}" destId="{A2CD3757-5581-405D-ACCC-74975E9D47B7}" srcOrd="0" destOrd="0" parTransId="{B1B89E2A-B81C-4902-93B9-2E7F4EC342C6}" sibTransId="{CEC7B2A2-450E-42F2-A741-E5AA7CCF26F1}"/>
    <dgm:cxn modelId="{16EC0649-D54B-478A-BE1B-03DE314C0113}" srcId="{868E447F-C275-4F43-9EA4-BBE59F14F82F}" destId="{6B6E31CA-0DE8-4AD0-8AD4-07C3CAFA1A24}" srcOrd="2" destOrd="0" parTransId="{215BBE5F-4551-49D9-A335-CCC603E11FDC}" sibTransId="{490107F8-AACB-41CB-A0C0-976DCEB2EB99}"/>
    <dgm:cxn modelId="{B8A0B94E-3A11-4C74-86AC-54BC1BF585C0}" type="presOf" srcId="{2D556FE4-C7F8-4729-AD8C-0FC726169E55}" destId="{4D93314D-909F-4944-B19A-9D0DEB4C0B5B}" srcOrd="0" destOrd="0" presId="urn:microsoft.com/office/officeart/2005/8/layout/hList2"/>
    <dgm:cxn modelId="{482F797D-FC22-4F90-AD4E-91026661DE9E}" srcId="{64D1A5A1-395A-4F3C-B166-5370CA42E0C6}" destId="{2D556FE4-C7F8-4729-AD8C-0FC726169E55}" srcOrd="0" destOrd="0" parTransId="{B015BFE0-0082-4E86-A38A-782FD452640F}" sibTransId="{084CBF5A-7B6E-42B1-AF5B-D22110EDBD80}"/>
    <dgm:cxn modelId="{95618690-DE01-44DE-AA4C-436EFDA072C3}" srcId="{A2CD3757-5581-405D-ACCC-74975E9D47B7}" destId="{424B1930-828F-4936-A7B4-EE4339194CB0}" srcOrd="0" destOrd="0" parTransId="{132F0899-BC5C-4FB2-8FDA-FC4B2CFEEFAC}" sibTransId="{59BA7616-426C-43C8-A96B-B51B9847E010}"/>
    <dgm:cxn modelId="{279E0F92-882E-4E5E-B8DE-195EFB5D9B93}" type="presOf" srcId="{37DD90BF-62DC-4474-89BE-3E250CB5A763}" destId="{4D93314D-909F-4944-B19A-9D0DEB4C0B5B}" srcOrd="0" destOrd="3" presId="urn:microsoft.com/office/officeart/2005/8/layout/hList2"/>
    <dgm:cxn modelId="{4B3488A3-2360-444A-A2A4-FCADB56207D9}" srcId="{64D1A5A1-395A-4F3C-B166-5370CA42E0C6}" destId="{DEBFA00E-0573-4C4F-84DF-6C15462165FB}" srcOrd="1" destOrd="0" parTransId="{C73C7D92-2D03-4C38-BA22-4931202DAAB4}" sibTransId="{2C3D8692-17FE-4AE4-BB95-D22A5C56DB7C}"/>
    <dgm:cxn modelId="{8DD599A5-C133-46EE-953A-E8E501A46CD2}" srcId="{DEBFA00E-0573-4C4F-84DF-6C15462165FB}" destId="{37DD90BF-62DC-4474-89BE-3E250CB5A763}" srcOrd="0" destOrd="0" parTransId="{1819586C-F672-4714-A402-485B8130F658}" sibTransId="{355AF487-A8BD-4D72-86F4-F76FCD038938}"/>
    <dgm:cxn modelId="{065207E3-70CF-4BD3-9CF8-B9336B236951}" srcId="{868E447F-C275-4F43-9EA4-BBE59F14F82F}" destId="{83657098-F603-46F4-BB87-65DD862BF9C2}" srcOrd="1" destOrd="0" parTransId="{78F78129-666E-4CE6-974C-7662774DDF5B}" sibTransId="{F48D16D7-2200-4609-B714-4C53FAB27730}"/>
    <dgm:cxn modelId="{EC236EE6-AEFF-4879-AA6A-055763FE34FC}" srcId="{62260922-5571-45A7-865B-1AF12C872798}" destId="{64D1A5A1-395A-4F3C-B166-5370CA42E0C6}" srcOrd="0" destOrd="0" parTransId="{F319F795-B536-4AC5-B1E6-2701D4116453}" sibTransId="{BE84C712-CDFD-485A-BAF0-DA40EF67382A}"/>
    <dgm:cxn modelId="{BA38D3EA-867F-45BB-84AB-FF50E1D65A15}" type="presOf" srcId="{6B6E31CA-0DE8-4AD0-8AD4-07C3CAFA1A24}" destId="{3D60DC07-57F3-4D09-895C-821E34F765B1}" srcOrd="0" destOrd="3" presId="urn:microsoft.com/office/officeart/2005/8/layout/hList2"/>
    <dgm:cxn modelId="{FA6307F2-184F-4B5E-BF8C-C38973BE0625}" type="presOf" srcId="{E3AA7805-20CF-4C3F-82AE-D98909844478}" destId="{4D93314D-909F-4944-B19A-9D0DEB4C0B5B}" srcOrd="0" destOrd="4" presId="urn:microsoft.com/office/officeart/2005/8/layout/hList2"/>
    <dgm:cxn modelId="{019985F6-A8A3-416A-848D-565316AF5D2A}" type="presOf" srcId="{48FFD1B3-A1D9-4909-A89C-3913704BE5A3}" destId="{4D93314D-909F-4944-B19A-9D0DEB4C0B5B}" srcOrd="0" destOrd="1" presId="urn:microsoft.com/office/officeart/2005/8/layout/hList2"/>
    <dgm:cxn modelId="{DC7DD1F9-844F-4D58-BE28-B79FA2304BFC}" srcId="{2D556FE4-C7F8-4729-AD8C-0FC726169E55}" destId="{48FFD1B3-A1D9-4909-A89C-3913704BE5A3}" srcOrd="0" destOrd="0" parTransId="{ECF8A08B-3E66-4D9F-8A64-E187D00E8F81}" sibTransId="{39EEB433-5B41-47D7-AFFD-A4DFF3DBE831}"/>
    <dgm:cxn modelId="{D50B994E-C1BA-4E3E-919E-5E064E5046C6}" type="presParOf" srcId="{D468B31B-3CF1-49A8-AD40-C4CDABCC2398}" destId="{6CBCAE14-64EE-41E6-9BAA-E9ED2FAC5642}" srcOrd="0" destOrd="0" presId="urn:microsoft.com/office/officeart/2005/8/layout/hList2"/>
    <dgm:cxn modelId="{7BDCC9A9-AF97-414E-9777-7336D77FA91F}" type="presParOf" srcId="{6CBCAE14-64EE-41E6-9BAA-E9ED2FAC5642}" destId="{155F71D9-3A6D-4127-B561-DC6728E9DEC9}" srcOrd="0" destOrd="0" presId="urn:microsoft.com/office/officeart/2005/8/layout/hList2"/>
    <dgm:cxn modelId="{B60BBD70-F42C-48D0-BC72-0FF7388493D3}" type="presParOf" srcId="{6CBCAE14-64EE-41E6-9BAA-E9ED2FAC5642}" destId="{4D93314D-909F-4944-B19A-9D0DEB4C0B5B}" srcOrd="1" destOrd="0" presId="urn:microsoft.com/office/officeart/2005/8/layout/hList2"/>
    <dgm:cxn modelId="{AA9DE6EC-DDE2-4824-AF11-B23A27686545}" type="presParOf" srcId="{6CBCAE14-64EE-41E6-9BAA-E9ED2FAC5642}" destId="{DA86E2C9-93CF-49E1-A269-58D5067ABCA1}" srcOrd="2" destOrd="0" presId="urn:microsoft.com/office/officeart/2005/8/layout/hList2"/>
    <dgm:cxn modelId="{4657A75A-41D1-44BA-9EF7-1428A060A149}" type="presParOf" srcId="{D468B31B-3CF1-49A8-AD40-C4CDABCC2398}" destId="{F8BB5352-B5D5-469A-BB38-51369AF46F07}" srcOrd="1" destOrd="0" presId="urn:microsoft.com/office/officeart/2005/8/layout/hList2"/>
    <dgm:cxn modelId="{B98C8B20-234D-41F9-9C25-78E48ADF2F6B}" type="presParOf" srcId="{D468B31B-3CF1-49A8-AD40-C4CDABCC2398}" destId="{4480D5A6-C009-4C0C-9A14-23FFCF888BC5}" srcOrd="2" destOrd="0" presId="urn:microsoft.com/office/officeart/2005/8/layout/hList2"/>
    <dgm:cxn modelId="{7FCADCBE-2EEC-477C-846B-FF24C919CD16}" type="presParOf" srcId="{4480D5A6-C009-4C0C-9A14-23FFCF888BC5}" destId="{4C0E3311-F538-4443-A27E-5E184E568E47}" srcOrd="0" destOrd="0" presId="urn:microsoft.com/office/officeart/2005/8/layout/hList2"/>
    <dgm:cxn modelId="{9BD61346-C147-4063-84BD-E4BE03A492F0}" type="presParOf" srcId="{4480D5A6-C009-4C0C-9A14-23FFCF888BC5}" destId="{3D60DC07-57F3-4D09-895C-821E34F765B1}" srcOrd="1" destOrd="0" presId="urn:microsoft.com/office/officeart/2005/8/layout/hList2"/>
    <dgm:cxn modelId="{98539363-AB3A-4DFA-8118-9762CA554D18}" type="presParOf" srcId="{4480D5A6-C009-4C0C-9A14-23FFCF888BC5}" destId="{8844C7BB-7DD7-4EFE-B3F8-A3BEAB49633D}"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2260922-5571-45A7-865B-1AF12C872798}" type="doc">
      <dgm:prSet loTypeId="urn:microsoft.com/office/officeart/2005/8/layout/hList2" loCatId="list" qsTypeId="urn:microsoft.com/office/officeart/2005/8/quickstyle/simple1" qsCatId="simple" csTypeId="urn:microsoft.com/office/officeart/2005/8/colors/accent1_1" csCatId="accent1" phldr="1"/>
      <dgm:spPr/>
      <dgm:t>
        <a:bodyPr/>
        <a:lstStyle/>
        <a:p>
          <a:endParaRPr lang="en-US"/>
        </a:p>
      </dgm:t>
    </dgm:pt>
    <dgm:pt modelId="{64D1A5A1-395A-4F3C-B166-5370CA42E0C6}">
      <dgm:prSet phldrT="[Text]"/>
      <dgm:spPr/>
      <dgm:t>
        <a:bodyPr/>
        <a:lstStyle/>
        <a:p>
          <a:r>
            <a:rPr lang="en-US"/>
            <a:t>Pro</a:t>
          </a:r>
        </a:p>
      </dgm:t>
    </dgm:pt>
    <dgm:pt modelId="{F319F795-B536-4AC5-B1E6-2701D4116453}" type="parTrans" cxnId="{EC236EE6-AEFF-4879-AA6A-055763FE34FC}">
      <dgm:prSet/>
      <dgm:spPr/>
      <dgm:t>
        <a:bodyPr/>
        <a:lstStyle/>
        <a:p>
          <a:endParaRPr lang="en-US"/>
        </a:p>
      </dgm:t>
    </dgm:pt>
    <dgm:pt modelId="{BE84C712-CDFD-485A-BAF0-DA40EF67382A}" type="sibTrans" cxnId="{EC236EE6-AEFF-4879-AA6A-055763FE34FC}">
      <dgm:prSet/>
      <dgm:spPr/>
      <dgm:t>
        <a:bodyPr/>
        <a:lstStyle/>
        <a:p>
          <a:endParaRPr lang="en-US"/>
        </a:p>
      </dgm:t>
    </dgm:pt>
    <dgm:pt modelId="{868E447F-C275-4F43-9EA4-BBE59F14F82F}">
      <dgm:prSet phldrT="[Text]"/>
      <dgm:spPr/>
      <dgm:t>
        <a:bodyPr/>
        <a:lstStyle/>
        <a:p>
          <a:r>
            <a:rPr lang="en-US"/>
            <a:t>Con</a:t>
          </a:r>
        </a:p>
      </dgm:t>
    </dgm:pt>
    <dgm:pt modelId="{BC272DDA-4A62-405F-9C54-EF4D5C4E2DDB}" type="parTrans" cxnId="{99E89E17-2E9F-4C73-B94C-20A21C5B4E04}">
      <dgm:prSet/>
      <dgm:spPr/>
      <dgm:t>
        <a:bodyPr/>
        <a:lstStyle/>
        <a:p>
          <a:endParaRPr lang="en-US"/>
        </a:p>
      </dgm:t>
    </dgm:pt>
    <dgm:pt modelId="{CD7EEEE7-179F-47A3-AA6F-0F985A4DA855}" type="sibTrans" cxnId="{99E89E17-2E9F-4C73-B94C-20A21C5B4E04}">
      <dgm:prSet/>
      <dgm:spPr/>
      <dgm:t>
        <a:bodyPr/>
        <a:lstStyle/>
        <a:p>
          <a:endParaRPr lang="en-US"/>
        </a:p>
      </dgm:t>
    </dgm:pt>
    <dgm:pt modelId="{A2CD3757-5581-405D-ACCC-74975E9D47B7}">
      <dgm:prSet phldrT="[Text]" custT="1"/>
      <dgm:spPr>
        <a:gradFill flip="none" rotWithShape="1">
          <a:gsLst>
            <a:gs pos="0">
              <a:schemeClr val="tx1"/>
            </a:gs>
            <a:gs pos="69000">
              <a:schemeClr val="tx1"/>
            </a:gs>
            <a:gs pos="83000">
              <a:schemeClr val="tx1"/>
            </a:gs>
            <a:gs pos="100000">
              <a:schemeClr val="bg2"/>
            </a:gs>
          </a:gsLst>
          <a:path path="circle">
            <a:fillToRect r="100000" b="100000"/>
          </a:path>
          <a:tileRect l="-100000" t="-100000"/>
        </a:gradFill>
        <a:ln>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a:solidFill>
                <a:schemeClr val="bg1"/>
              </a:solidFill>
            </a:rPr>
            <a:t>Large overhead to set up not worth it for small files or limited computation</a:t>
          </a:r>
        </a:p>
      </dgm:t>
    </dgm:pt>
    <dgm:pt modelId="{B1B89E2A-B81C-4902-93B9-2E7F4EC342C6}" type="parTrans" cxnId="{A9677D65-96E4-4828-98B9-64748D642CB1}">
      <dgm:prSet/>
      <dgm:spPr/>
      <dgm:t>
        <a:bodyPr/>
        <a:lstStyle/>
        <a:p>
          <a:endParaRPr lang="en-US"/>
        </a:p>
      </dgm:t>
    </dgm:pt>
    <dgm:pt modelId="{CEC7B2A2-450E-42F2-A741-E5AA7CCF26F1}" type="sibTrans" cxnId="{A9677D65-96E4-4828-98B9-64748D642CB1}">
      <dgm:prSet/>
      <dgm:spPr/>
      <dgm:t>
        <a:bodyPr/>
        <a:lstStyle/>
        <a:p>
          <a:endParaRPr lang="en-US"/>
        </a:p>
      </dgm:t>
    </dgm:pt>
    <dgm:pt modelId="{2D556FE4-C7F8-4729-AD8C-0FC726169E55}">
      <dgm:prSet phldrT="[Text]" custT="1"/>
      <dgm:spPr>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dirty="0">
              <a:solidFill>
                <a:schemeClr val="bg1"/>
              </a:solidFill>
            </a:rPr>
            <a:t>Large computation can receive a significant speed increase</a:t>
          </a:r>
        </a:p>
      </dgm:t>
    </dgm:pt>
    <dgm:pt modelId="{084CBF5A-7B6E-42B1-AF5B-D22110EDBD80}" type="sibTrans" cxnId="{482F797D-FC22-4F90-AD4E-91026661DE9E}">
      <dgm:prSet/>
      <dgm:spPr/>
      <dgm:t>
        <a:bodyPr/>
        <a:lstStyle/>
        <a:p>
          <a:endParaRPr lang="en-US"/>
        </a:p>
      </dgm:t>
    </dgm:pt>
    <dgm:pt modelId="{B015BFE0-0082-4E86-A38A-782FD452640F}" type="parTrans" cxnId="{482F797D-FC22-4F90-AD4E-91026661DE9E}">
      <dgm:prSet/>
      <dgm:spPr/>
      <dgm:t>
        <a:bodyPr/>
        <a:lstStyle/>
        <a:p>
          <a:endParaRPr lang="en-US"/>
        </a:p>
      </dgm:t>
    </dgm:pt>
    <dgm:pt modelId="{E3AA7805-20CF-4C3F-82AE-D98909844478}">
      <dgm:prSet custT="1"/>
      <dgm:spPr/>
      <dgm:t>
        <a:bodyPr/>
        <a:lstStyle/>
        <a:p>
          <a:pPr>
            <a:buFont typeface="Arial" panose="020B0604020202020204" pitchFamily="34" charset="0"/>
            <a:buChar char="•"/>
          </a:pPr>
          <a:endParaRPr lang="en-US" sz="2000">
            <a:solidFill>
              <a:schemeClr val="bg1"/>
            </a:solidFill>
          </a:endParaRPr>
        </a:p>
      </dgm:t>
    </dgm:pt>
    <dgm:pt modelId="{8D6E438E-89D6-48AC-8DCD-A40E4F3A8B7D}" type="parTrans" cxnId="{5936D006-4F97-4845-B045-A768D912EA2F}">
      <dgm:prSet/>
      <dgm:spPr/>
      <dgm:t>
        <a:bodyPr/>
        <a:lstStyle/>
        <a:p>
          <a:endParaRPr lang="en-US"/>
        </a:p>
      </dgm:t>
    </dgm:pt>
    <dgm:pt modelId="{3CE5C16A-A799-4934-A7B2-9FAC472709C8}" type="sibTrans" cxnId="{5936D006-4F97-4845-B045-A768D912EA2F}">
      <dgm:prSet/>
      <dgm:spPr/>
      <dgm:t>
        <a:bodyPr/>
        <a:lstStyle/>
        <a:p>
          <a:endParaRPr lang="en-US"/>
        </a:p>
      </dgm:t>
    </dgm:pt>
    <dgm:pt modelId="{6B6E31CA-0DE8-4AD0-8AD4-07C3CAFA1A24}">
      <dgm:prSet custT="1"/>
      <dgm:spPr/>
      <dgm:t>
        <a:bodyPr/>
        <a:lstStyle/>
        <a:p>
          <a:pPr>
            <a:buFont typeface="Arial" panose="020B0604020202020204" pitchFamily="34" charset="0"/>
            <a:buChar char="•"/>
          </a:pPr>
          <a:endParaRPr lang="en-US" sz="2000">
            <a:solidFill>
              <a:schemeClr val="bg1"/>
            </a:solidFill>
          </a:endParaRPr>
        </a:p>
      </dgm:t>
    </dgm:pt>
    <dgm:pt modelId="{215BBE5F-4551-49D9-A335-CCC603E11FDC}" type="parTrans" cxnId="{16EC0649-D54B-478A-BE1B-03DE314C0113}">
      <dgm:prSet/>
      <dgm:spPr/>
      <dgm:t>
        <a:bodyPr/>
        <a:lstStyle/>
        <a:p>
          <a:endParaRPr lang="en-US"/>
        </a:p>
      </dgm:t>
    </dgm:pt>
    <dgm:pt modelId="{490107F8-AACB-41CB-A0C0-976DCEB2EB99}" type="sibTrans" cxnId="{16EC0649-D54B-478A-BE1B-03DE314C0113}">
      <dgm:prSet/>
      <dgm:spPr/>
      <dgm:t>
        <a:bodyPr/>
        <a:lstStyle/>
        <a:p>
          <a:endParaRPr lang="en-US"/>
        </a:p>
      </dgm:t>
    </dgm:pt>
    <dgm:pt modelId="{9C50286D-8829-4072-AD6D-1FF11B382708}">
      <dgm:prSet phldrT="[Text]" custT="1"/>
      <dgm:spPr>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a:solidFill>
                <a:schemeClr val="bg1"/>
              </a:solidFill>
            </a:rPr>
            <a:t>Can read large data sources due to partitioning</a:t>
          </a:r>
        </a:p>
      </dgm:t>
    </dgm:pt>
    <dgm:pt modelId="{8BF3927B-C91E-4F34-B660-2A9D75B0C295}" type="parTrans" cxnId="{6E952C9D-086F-48F4-9670-73AA7FBB3B27}">
      <dgm:prSet/>
      <dgm:spPr/>
      <dgm:t>
        <a:bodyPr/>
        <a:lstStyle/>
        <a:p>
          <a:endParaRPr lang="en-US"/>
        </a:p>
      </dgm:t>
    </dgm:pt>
    <dgm:pt modelId="{BF33EDF0-F8DF-4402-8E4E-0943212A936F}" type="sibTrans" cxnId="{6E952C9D-086F-48F4-9670-73AA7FBB3B27}">
      <dgm:prSet/>
      <dgm:spPr/>
      <dgm:t>
        <a:bodyPr/>
        <a:lstStyle/>
        <a:p>
          <a:endParaRPr lang="en-US"/>
        </a:p>
      </dgm:t>
    </dgm:pt>
    <dgm:pt modelId="{AFBEF8F0-661F-449B-A023-5F94D8EDC928}">
      <dgm:prSet phldrT="[Text]" custT="1"/>
      <dgm:spPr>
        <a:gradFill flip="none" rotWithShape="1">
          <a:gsLst>
            <a:gs pos="0">
              <a:schemeClr val="tx1"/>
            </a:gs>
            <a:gs pos="69000">
              <a:schemeClr val="tx1"/>
            </a:gs>
            <a:gs pos="83000">
              <a:schemeClr val="tx1"/>
            </a:gs>
            <a:gs pos="100000">
              <a:schemeClr val="bg2"/>
            </a:gs>
          </a:gsLst>
          <a:path path="circle">
            <a:fillToRect r="100000" b="100000"/>
          </a:path>
          <a:tileRect l="-100000" t="-100000"/>
        </a:gradFill>
        <a:ln>
          <a:noFill/>
        </a:ln>
        <a:effectLst>
          <a:outerShdw blurRad="50800" dist="38100" dir="2700000" algn="tl" rotWithShape="0">
            <a:prstClr val="black">
              <a:alpha val="40000"/>
            </a:prstClr>
          </a:outerShdw>
        </a:effectLst>
      </dgm:spPr>
      <dgm:t>
        <a:bodyPr/>
        <a:lstStyle/>
        <a:p>
          <a:pPr>
            <a:buFont typeface="Arial" panose="020B0604020202020204" pitchFamily="34" charset="0"/>
            <a:buChar char="•"/>
          </a:pPr>
          <a:r>
            <a:rPr lang="en-US" sz="2000">
              <a:solidFill>
                <a:schemeClr val="bg1"/>
              </a:solidFill>
            </a:rPr>
            <a:t>Lazy execution can make it tricky to debug</a:t>
          </a:r>
        </a:p>
      </dgm:t>
    </dgm:pt>
    <dgm:pt modelId="{D6A19CFD-7907-40E3-B0D3-362B0A7703FB}" type="parTrans" cxnId="{835E2EFE-12A7-426B-B85C-A0B1D0CBA939}">
      <dgm:prSet/>
      <dgm:spPr/>
      <dgm:t>
        <a:bodyPr/>
        <a:lstStyle/>
        <a:p>
          <a:endParaRPr lang="en-US"/>
        </a:p>
      </dgm:t>
    </dgm:pt>
    <dgm:pt modelId="{19B5E610-8314-459B-BE60-0C9CE1687C5F}" type="sibTrans" cxnId="{835E2EFE-12A7-426B-B85C-A0B1D0CBA939}">
      <dgm:prSet/>
      <dgm:spPr/>
      <dgm:t>
        <a:bodyPr/>
        <a:lstStyle/>
        <a:p>
          <a:endParaRPr lang="en-US"/>
        </a:p>
      </dgm:t>
    </dgm:pt>
    <dgm:pt modelId="{D468B31B-3CF1-49A8-AD40-C4CDABCC2398}" type="pres">
      <dgm:prSet presAssocID="{62260922-5571-45A7-865B-1AF12C872798}" presName="linearFlow" presStyleCnt="0">
        <dgm:presLayoutVars>
          <dgm:dir/>
          <dgm:animLvl val="lvl"/>
          <dgm:resizeHandles/>
        </dgm:presLayoutVars>
      </dgm:prSet>
      <dgm:spPr/>
    </dgm:pt>
    <dgm:pt modelId="{6CBCAE14-64EE-41E6-9BAA-E9ED2FAC5642}" type="pres">
      <dgm:prSet presAssocID="{64D1A5A1-395A-4F3C-B166-5370CA42E0C6}" presName="compositeNode" presStyleCnt="0">
        <dgm:presLayoutVars>
          <dgm:bulletEnabled val="1"/>
        </dgm:presLayoutVars>
      </dgm:prSet>
      <dgm:spPr/>
    </dgm:pt>
    <dgm:pt modelId="{155F71D9-3A6D-4127-B561-DC6728E9DEC9}" type="pres">
      <dgm:prSet presAssocID="{64D1A5A1-395A-4F3C-B166-5370CA42E0C6}" presName="image" presStyleLbl="fgImgPlace1" presStyleIdx="0" presStyleCnt="2" custLinFactNeighborX="-222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0800" dist="38100" dir="2700000" algn="tl" rotWithShape="0">
            <a:prstClr val="black">
              <a:alpha val="40000"/>
            </a:prstClr>
          </a:outerShdw>
        </a:effectLst>
      </dgm:spPr>
    </dgm:pt>
    <dgm:pt modelId="{4D93314D-909F-4944-B19A-9D0DEB4C0B5B}" type="pres">
      <dgm:prSet presAssocID="{64D1A5A1-395A-4F3C-B166-5370CA42E0C6}" presName="childNode" presStyleLbl="node1" presStyleIdx="0" presStyleCnt="2">
        <dgm:presLayoutVars>
          <dgm:bulletEnabled val="1"/>
        </dgm:presLayoutVars>
      </dgm:prSet>
      <dgm:spPr/>
    </dgm:pt>
    <dgm:pt modelId="{DA86E2C9-93CF-49E1-A269-58D5067ABCA1}" type="pres">
      <dgm:prSet presAssocID="{64D1A5A1-395A-4F3C-B166-5370CA42E0C6}" presName="parentNode" presStyleLbl="revTx" presStyleIdx="0" presStyleCnt="2">
        <dgm:presLayoutVars>
          <dgm:chMax val="0"/>
          <dgm:bulletEnabled val="1"/>
        </dgm:presLayoutVars>
      </dgm:prSet>
      <dgm:spPr/>
    </dgm:pt>
    <dgm:pt modelId="{F8BB5352-B5D5-469A-BB38-51369AF46F07}" type="pres">
      <dgm:prSet presAssocID="{BE84C712-CDFD-485A-BAF0-DA40EF67382A}" presName="sibTrans" presStyleCnt="0"/>
      <dgm:spPr/>
    </dgm:pt>
    <dgm:pt modelId="{4480D5A6-C009-4C0C-9A14-23FFCF888BC5}" type="pres">
      <dgm:prSet presAssocID="{868E447F-C275-4F43-9EA4-BBE59F14F82F}" presName="compositeNode" presStyleCnt="0">
        <dgm:presLayoutVars>
          <dgm:bulletEnabled val="1"/>
        </dgm:presLayoutVars>
      </dgm:prSet>
      <dgm:spPr/>
    </dgm:pt>
    <dgm:pt modelId="{4C0E3311-F538-4443-A27E-5E184E568E47}" type="pres">
      <dgm:prSet presAssocID="{868E447F-C275-4F43-9EA4-BBE59F14F82F}" presName="image" presStyleLbl="fgImgPlace1" presStyleIdx="1" presStyleCnt="2" custLinFactNeighborX="-38669" custLinFactNeighborY="280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Badge Unfollow with solid fill"/>
        </a:ext>
      </dgm:extLst>
    </dgm:pt>
    <dgm:pt modelId="{3D60DC07-57F3-4D09-895C-821E34F765B1}" type="pres">
      <dgm:prSet presAssocID="{868E447F-C275-4F43-9EA4-BBE59F14F82F}" presName="childNode" presStyleLbl="node1" presStyleIdx="1" presStyleCnt="2" custLinFactNeighborX="-14129">
        <dgm:presLayoutVars>
          <dgm:bulletEnabled val="1"/>
        </dgm:presLayoutVars>
      </dgm:prSet>
      <dgm:spPr/>
    </dgm:pt>
    <dgm:pt modelId="{8844C7BB-7DD7-4EFE-B3F8-A3BEAB49633D}" type="pres">
      <dgm:prSet presAssocID="{868E447F-C275-4F43-9EA4-BBE59F14F82F}" presName="parentNode" presStyleLbl="revTx" presStyleIdx="1" presStyleCnt="2" custLinFactNeighborX="-69512">
        <dgm:presLayoutVars>
          <dgm:chMax val="0"/>
          <dgm:bulletEnabled val="1"/>
        </dgm:presLayoutVars>
      </dgm:prSet>
      <dgm:spPr/>
    </dgm:pt>
  </dgm:ptLst>
  <dgm:cxnLst>
    <dgm:cxn modelId="{5936D006-4F97-4845-B045-A768D912EA2F}" srcId="{64D1A5A1-395A-4F3C-B166-5370CA42E0C6}" destId="{E3AA7805-20CF-4C3F-82AE-D98909844478}" srcOrd="2" destOrd="0" parTransId="{8D6E438E-89D6-48AC-8DCD-A40E4F3A8B7D}" sibTransId="{3CE5C16A-A799-4934-A7B2-9FAC472709C8}"/>
    <dgm:cxn modelId="{702DEC06-8DD4-4E7E-9D7A-C78508619E60}" type="presOf" srcId="{64D1A5A1-395A-4F3C-B166-5370CA42E0C6}" destId="{DA86E2C9-93CF-49E1-A269-58D5067ABCA1}" srcOrd="0" destOrd="0" presId="urn:microsoft.com/office/officeart/2005/8/layout/hList2"/>
    <dgm:cxn modelId="{99E89E17-2E9F-4C73-B94C-20A21C5B4E04}" srcId="{62260922-5571-45A7-865B-1AF12C872798}" destId="{868E447F-C275-4F43-9EA4-BBE59F14F82F}" srcOrd="1" destOrd="0" parTransId="{BC272DDA-4A62-405F-9C54-EF4D5C4E2DDB}" sibTransId="{CD7EEEE7-179F-47A3-AA6F-0F985A4DA855}"/>
    <dgm:cxn modelId="{B5714227-17D7-4E8A-9889-EA534B99961B}" type="presOf" srcId="{62260922-5571-45A7-865B-1AF12C872798}" destId="{D468B31B-3CF1-49A8-AD40-C4CDABCC2398}" srcOrd="0" destOrd="0" presId="urn:microsoft.com/office/officeart/2005/8/layout/hList2"/>
    <dgm:cxn modelId="{D2F47329-4E10-4850-9952-663DB852B792}" type="presOf" srcId="{868E447F-C275-4F43-9EA4-BBE59F14F82F}" destId="{8844C7BB-7DD7-4EFE-B3F8-A3BEAB49633D}" srcOrd="0" destOrd="0" presId="urn:microsoft.com/office/officeart/2005/8/layout/hList2"/>
    <dgm:cxn modelId="{E8F1635D-8D07-4220-B570-AF59EDF2A0B0}" type="presOf" srcId="{A2CD3757-5581-405D-ACCC-74975E9D47B7}" destId="{3D60DC07-57F3-4D09-895C-821E34F765B1}" srcOrd="0" destOrd="0" presId="urn:microsoft.com/office/officeart/2005/8/layout/hList2"/>
    <dgm:cxn modelId="{A9677D65-96E4-4828-98B9-64748D642CB1}" srcId="{868E447F-C275-4F43-9EA4-BBE59F14F82F}" destId="{A2CD3757-5581-405D-ACCC-74975E9D47B7}" srcOrd="0" destOrd="0" parTransId="{B1B89E2A-B81C-4902-93B9-2E7F4EC342C6}" sibTransId="{CEC7B2A2-450E-42F2-A741-E5AA7CCF26F1}"/>
    <dgm:cxn modelId="{16EC0649-D54B-478A-BE1B-03DE314C0113}" srcId="{868E447F-C275-4F43-9EA4-BBE59F14F82F}" destId="{6B6E31CA-0DE8-4AD0-8AD4-07C3CAFA1A24}" srcOrd="2" destOrd="0" parTransId="{215BBE5F-4551-49D9-A335-CCC603E11FDC}" sibTransId="{490107F8-AACB-41CB-A0C0-976DCEB2EB99}"/>
    <dgm:cxn modelId="{B8A0B94E-3A11-4C74-86AC-54BC1BF585C0}" type="presOf" srcId="{2D556FE4-C7F8-4729-AD8C-0FC726169E55}" destId="{4D93314D-909F-4944-B19A-9D0DEB4C0B5B}" srcOrd="0" destOrd="0" presId="urn:microsoft.com/office/officeart/2005/8/layout/hList2"/>
    <dgm:cxn modelId="{482F797D-FC22-4F90-AD4E-91026661DE9E}" srcId="{64D1A5A1-395A-4F3C-B166-5370CA42E0C6}" destId="{2D556FE4-C7F8-4729-AD8C-0FC726169E55}" srcOrd="0" destOrd="0" parTransId="{B015BFE0-0082-4E86-A38A-782FD452640F}" sibTransId="{084CBF5A-7B6E-42B1-AF5B-D22110EDBD80}"/>
    <dgm:cxn modelId="{6E952C9D-086F-48F4-9670-73AA7FBB3B27}" srcId="{64D1A5A1-395A-4F3C-B166-5370CA42E0C6}" destId="{9C50286D-8829-4072-AD6D-1FF11B382708}" srcOrd="1" destOrd="0" parTransId="{8BF3927B-C91E-4F34-B660-2A9D75B0C295}" sibTransId="{BF33EDF0-F8DF-4402-8E4E-0943212A936F}"/>
    <dgm:cxn modelId="{7BEA99B5-9EEC-49CC-86E5-17AFF338583D}" type="presOf" srcId="{AFBEF8F0-661F-449B-A023-5F94D8EDC928}" destId="{3D60DC07-57F3-4D09-895C-821E34F765B1}" srcOrd="0" destOrd="1" presId="urn:microsoft.com/office/officeart/2005/8/layout/hList2"/>
    <dgm:cxn modelId="{8C1FB7E4-9664-4596-91B3-ED54B8C15524}" type="presOf" srcId="{9C50286D-8829-4072-AD6D-1FF11B382708}" destId="{4D93314D-909F-4944-B19A-9D0DEB4C0B5B}" srcOrd="0" destOrd="1" presId="urn:microsoft.com/office/officeart/2005/8/layout/hList2"/>
    <dgm:cxn modelId="{EC236EE6-AEFF-4879-AA6A-055763FE34FC}" srcId="{62260922-5571-45A7-865B-1AF12C872798}" destId="{64D1A5A1-395A-4F3C-B166-5370CA42E0C6}" srcOrd="0" destOrd="0" parTransId="{F319F795-B536-4AC5-B1E6-2701D4116453}" sibTransId="{BE84C712-CDFD-485A-BAF0-DA40EF67382A}"/>
    <dgm:cxn modelId="{BA38D3EA-867F-45BB-84AB-FF50E1D65A15}" type="presOf" srcId="{6B6E31CA-0DE8-4AD0-8AD4-07C3CAFA1A24}" destId="{3D60DC07-57F3-4D09-895C-821E34F765B1}" srcOrd="0" destOrd="2" presId="urn:microsoft.com/office/officeart/2005/8/layout/hList2"/>
    <dgm:cxn modelId="{FA6307F2-184F-4B5E-BF8C-C38973BE0625}" type="presOf" srcId="{E3AA7805-20CF-4C3F-82AE-D98909844478}" destId="{4D93314D-909F-4944-B19A-9D0DEB4C0B5B}" srcOrd="0" destOrd="2" presId="urn:microsoft.com/office/officeart/2005/8/layout/hList2"/>
    <dgm:cxn modelId="{835E2EFE-12A7-426B-B85C-A0B1D0CBA939}" srcId="{868E447F-C275-4F43-9EA4-BBE59F14F82F}" destId="{AFBEF8F0-661F-449B-A023-5F94D8EDC928}" srcOrd="1" destOrd="0" parTransId="{D6A19CFD-7907-40E3-B0D3-362B0A7703FB}" sibTransId="{19B5E610-8314-459B-BE60-0C9CE1687C5F}"/>
    <dgm:cxn modelId="{D50B994E-C1BA-4E3E-919E-5E064E5046C6}" type="presParOf" srcId="{D468B31B-3CF1-49A8-AD40-C4CDABCC2398}" destId="{6CBCAE14-64EE-41E6-9BAA-E9ED2FAC5642}" srcOrd="0" destOrd="0" presId="urn:microsoft.com/office/officeart/2005/8/layout/hList2"/>
    <dgm:cxn modelId="{7BDCC9A9-AF97-414E-9777-7336D77FA91F}" type="presParOf" srcId="{6CBCAE14-64EE-41E6-9BAA-E9ED2FAC5642}" destId="{155F71D9-3A6D-4127-B561-DC6728E9DEC9}" srcOrd="0" destOrd="0" presId="urn:microsoft.com/office/officeart/2005/8/layout/hList2"/>
    <dgm:cxn modelId="{B60BBD70-F42C-48D0-BC72-0FF7388493D3}" type="presParOf" srcId="{6CBCAE14-64EE-41E6-9BAA-E9ED2FAC5642}" destId="{4D93314D-909F-4944-B19A-9D0DEB4C0B5B}" srcOrd="1" destOrd="0" presId="urn:microsoft.com/office/officeart/2005/8/layout/hList2"/>
    <dgm:cxn modelId="{AA9DE6EC-DDE2-4824-AF11-B23A27686545}" type="presParOf" srcId="{6CBCAE14-64EE-41E6-9BAA-E9ED2FAC5642}" destId="{DA86E2C9-93CF-49E1-A269-58D5067ABCA1}" srcOrd="2" destOrd="0" presId="urn:microsoft.com/office/officeart/2005/8/layout/hList2"/>
    <dgm:cxn modelId="{4657A75A-41D1-44BA-9EF7-1428A060A149}" type="presParOf" srcId="{D468B31B-3CF1-49A8-AD40-C4CDABCC2398}" destId="{F8BB5352-B5D5-469A-BB38-51369AF46F07}" srcOrd="1" destOrd="0" presId="urn:microsoft.com/office/officeart/2005/8/layout/hList2"/>
    <dgm:cxn modelId="{B98C8B20-234D-41F9-9C25-78E48ADF2F6B}" type="presParOf" srcId="{D468B31B-3CF1-49A8-AD40-C4CDABCC2398}" destId="{4480D5A6-C009-4C0C-9A14-23FFCF888BC5}" srcOrd="2" destOrd="0" presId="urn:microsoft.com/office/officeart/2005/8/layout/hList2"/>
    <dgm:cxn modelId="{7FCADCBE-2EEC-477C-846B-FF24C919CD16}" type="presParOf" srcId="{4480D5A6-C009-4C0C-9A14-23FFCF888BC5}" destId="{4C0E3311-F538-4443-A27E-5E184E568E47}" srcOrd="0" destOrd="0" presId="urn:microsoft.com/office/officeart/2005/8/layout/hList2"/>
    <dgm:cxn modelId="{9BD61346-C147-4063-84BD-E4BE03A492F0}" type="presParOf" srcId="{4480D5A6-C009-4C0C-9A14-23FFCF888BC5}" destId="{3D60DC07-57F3-4D09-895C-821E34F765B1}" srcOrd="1" destOrd="0" presId="urn:microsoft.com/office/officeart/2005/8/layout/hList2"/>
    <dgm:cxn modelId="{98539363-AB3A-4DFA-8118-9762CA554D18}" type="presParOf" srcId="{4480D5A6-C009-4C0C-9A14-23FFCF888BC5}" destId="{8844C7BB-7DD7-4EFE-B3F8-A3BEAB49633D}"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89165"/>
          <a:ext cx="5913438" cy="630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95671" y="20165"/>
          <a:ext cx="4139406" cy="7380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1111250">
            <a:lnSpc>
              <a:spcPct val="90000"/>
            </a:lnSpc>
            <a:spcBef>
              <a:spcPct val="0"/>
            </a:spcBef>
            <a:spcAft>
              <a:spcPct val="35000"/>
            </a:spcAft>
            <a:buNone/>
          </a:pPr>
          <a:r>
            <a:rPr lang="en-US" sz="2500" kern="1200"/>
            <a:t>Part 1:  Data Formats</a:t>
          </a:r>
        </a:p>
      </dsp:txBody>
      <dsp:txXfrm>
        <a:off x="331697" y="56191"/>
        <a:ext cx="4067354" cy="665948"/>
      </dsp:txXfrm>
    </dsp:sp>
    <dsp:sp modelId="{247F1B74-319B-49D7-A018-48E863D8B398}">
      <dsp:nvSpPr>
        <dsp:cNvPr id="0" name=""/>
        <dsp:cNvSpPr/>
      </dsp:nvSpPr>
      <dsp:spPr>
        <a:xfrm>
          <a:off x="0" y="1523165"/>
          <a:ext cx="5913438" cy="630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95671" y="1154165"/>
          <a:ext cx="4139406" cy="7380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1111250">
            <a:lnSpc>
              <a:spcPct val="90000"/>
            </a:lnSpc>
            <a:spcBef>
              <a:spcPct val="0"/>
            </a:spcBef>
            <a:spcAft>
              <a:spcPct val="35000"/>
            </a:spcAft>
            <a:buNone/>
          </a:pPr>
          <a:r>
            <a:rPr lang="en-US" sz="2500" kern="1200"/>
            <a:t>Part 2: ETL with </a:t>
          </a:r>
          <a:r>
            <a:rPr lang="en-US" sz="2500" kern="1200" err="1"/>
            <a:t>NVTabular</a:t>
          </a:r>
          <a:endParaRPr lang="en-US" sz="2500" kern="1200"/>
        </a:p>
      </dsp:txBody>
      <dsp:txXfrm>
        <a:off x="331697" y="1190191"/>
        <a:ext cx="4067354" cy="665948"/>
      </dsp:txXfrm>
    </dsp:sp>
    <dsp:sp modelId="{057C50B2-50C0-493C-9C7A-8F44D0563959}">
      <dsp:nvSpPr>
        <dsp:cNvPr id="0" name=""/>
        <dsp:cNvSpPr/>
      </dsp:nvSpPr>
      <dsp:spPr>
        <a:xfrm>
          <a:off x="0" y="2657165"/>
          <a:ext cx="5913438" cy="630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95671" y="2288165"/>
          <a:ext cx="4139406" cy="7380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1111250">
            <a:lnSpc>
              <a:spcPct val="90000"/>
            </a:lnSpc>
            <a:spcBef>
              <a:spcPct val="0"/>
            </a:spcBef>
            <a:spcAft>
              <a:spcPct val="35000"/>
            </a:spcAft>
            <a:buNone/>
          </a:pPr>
          <a:r>
            <a:rPr lang="en-US" sz="2500" kern="1200"/>
            <a:t>Part 3: Data Visualization</a:t>
          </a:r>
        </a:p>
      </dsp:txBody>
      <dsp:txXfrm>
        <a:off x="331697" y="2324191"/>
        <a:ext cx="4067354" cy="665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6E2C9-93CF-49E1-A269-58D5067ABCA1}">
      <dsp:nvSpPr>
        <dsp:cNvPr id="0" name=""/>
        <dsp:cNvSpPr/>
      </dsp:nvSpPr>
      <dsp:spPr>
        <a:xfrm rot="16200000">
          <a:off x="-1489809" y="2576075"/>
          <a:ext cx="3817133" cy="80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2144" bIns="0" numCol="1" spcCol="1270" anchor="t" anchorCtr="0">
          <a:noAutofit/>
        </a:bodyPr>
        <a:lstStyle/>
        <a:p>
          <a:pPr marL="0" lvl="0" indent="0" algn="r" defTabSz="2667000">
            <a:lnSpc>
              <a:spcPct val="90000"/>
            </a:lnSpc>
            <a:spcBef>
              <a:spcPct val="0"/>
            </a:spcBef>
            <a:spcAft>
              <a:spcPct val="35000"/>
            </a:spcAft>
            <a:buNone/>
          </a:pPr>
          <a:r>
            <a:rPr lang="en-US" sz="6000" kern="1200"/>
            <a:t>Pro</a:t>
          </a:r>
        </a:p>
      </dsp:txBody>
      <dsp:txXfrm>
        <a:off x="-1489809" y="2576075"/>
        <a:ext cx="3817133" cy="807470"/>
      </dsp:txXfrm>
    </dsp:sp>
    <dsp:sp modelId="{4D93314D-909F-4944-B19A-9D0DEB4C0B5B}">
      <dsp:nvSpPr>
        <dsp:cNvPr id="0" name=""/>
        <dsp:cNvSpPr/>
      </dsp:nvSpPr>
      <dsp:spPr>
        <a:xfrm>
          <a:off x="811331" y="1071244"/>
          <a:ext cx="4164654" cy="3817133"/>
        </a:xfrm>
        <a:prstGeom prst="rect">
          <a:avLst/>
        </a:prstGeom>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712144" rIns="142240" bIns="14224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Compact</a:t>
          </a:r>
        </a:p>
        <a:p>
          <a:pPr marL="457200" lvl="2" indent="-228600" algn="l" defTabSz="889000">
            <a:lnSpc>
              <a:spcPct val="90000"/>
            </a:lnSpc>
            <a:spcBef>
              <a:spcPct val="0"/>
            </a:spcBef>
            <a:spcAft>
              <a:spcPct val="15000"/>
            </a:spcAft>
            <a:buFont typeface="Arial" panose="020B0604020202020204" pitchFamily="34" charset="0"/>
            <a:buChar char="•"/>
          </a:pPr>
          <a:r>
            <a:rPr lang="en-US" sz="2000" kern="1200" dirty="0">
              <a:solidFill>
                <a:schemeClr val="bg1"/>
              </a:solidFill>
            </a:rPr>
            <a:t>Faster to send and process</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Flexible</a:t>
          </a:r>
        </a:p>
        <a:p>
          <a:pPr marL="457200" lvl="2"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Many datatypes can easily be converted to binary</a:t>
          </a:r>
        </a:p>
        <a:p>
          <a:pPr marL="685800" lvl="3"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Great for images</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a:solidFill>
              <a:schemeClr val="bg1"/>
            </a:solidFill>
          </a:endParaRP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a:solidFill>
              <a:schemeClr val="bg1"/>
            </a:solidFill>
          </a:endParaRPr>
        </a:p>
      </dsp:txBody>
      <dsp:txXfrm>
        <a:off x="811331" y="1071244"/>
        <a:ext cx="4164654" cy="3817133"/>
      </dsp:txXfrm>
    </dsp:sp>
    <dsp:sp modelId="{155F71D9-3A6D-4127-B561-DC6728E9DEC9}">
      <dsp:nvSpPr>
        <dsp:cNvPr id="0" name=""/>
        <dsp:cNvSpPr/>
      </dsp:nvSpPr>
      <dsp:spPr>
        <a:xfrm>
          <a:off x="0" y="5383"/>
          <a:ext cx="1614941" cy="16149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8844C7BB-7DD7-4EFE-B3F8-A3BEAB49633D}">
      <dsp:nvSpPr>
        <dsp:cNvPr id="0" name=""/>
        <dsp:cNvSpPr/>
      </dsp:nvSpPr>
      <dsp:spPr>
        <a:xfrm rot="16200000">
          <a:off x="4000495" y="2576075"/>
          <a:ext cx="3817133" cy="80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2144" bIns="0" numCol="1" spcCol="1270" anchor="t" anchorCtr="0">
          <a:noAutofit/>
        </a:bodyPr>
        <a:lstStyle/>
        <a:p>
          <a:pPr marL="0" lvl="0" indent="0" algn="r" defTabSz="2667000">
            <a:lnSpc>
              <a:spcPct val="90000"/>
            </a:lnSpc>
            <a:spcBef>
              <a:spcPct val="0"/>
            </a:spcBef>
            <a:spcAft>
              <a:spcPct val="35000"/>
            </a:spcAft>
            <a:buNone/>
          </a:pPr>
          <a:r>
            <a:rPr lang="en-US" sz="6000" kern="1200"/>
            <a:t>Con</a:t>
          </a:r>
        </a:p>
      </dsp:txBody>
      <dsp:txXfrm>
        <a:off x="4000495" y="2576075"/>
        <a:ext cx="3817133" cy="807470"/>
      </dsp:txXfrm>
    </dsp:sp>
    <dsp:sp modelId="{3D60DC07-57F3-4D09-895C-821E34F765B1}">
      <dsp:nvSpPr>
        <dsp:cNvPr id="0" name=""/>
        <dsp:cNvSpPr/>
      </dsp:nvSpPr>
      <dsp:spPr>
        <a:xfrm>
          <a:off x="6274501" y="1071244"/>
          <a:ext cx="4164654" cy="3817133"/>
        </a:xfrm>
        <a:prstGeom prst="rect">
          <a:avLst/>
        </a:prstGeom>
        <a:gradFill flip="none" rotWithShape="1">
          <a:gsLst>
            <a:gs pos="0">
              <a:schemeClr val="tx1"/>
            </a:gs>
            <a:gs pos="69000">
              <a:schemeClr val="tx1"/>
            </a:gs>
            <a:gs pos="83000">
              <a:schemeClr val="tx1"/>
            </a:gs>
            <a:gs pos="100000">
              <a:schemeClr val="bg2"/>
            </a:gs>
          </a:gsLst>
          <a:path path="circle">
            <a:fillToRect r="100000" b="100000"/>
          </a:path>
          <a:tileRect l="-100000" t="-100000"/>
        </a:gra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712144" rIns="142240" bIns="14224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Hard to visualize without decoding software</a:t>
          </a:r>
        </a:p>
        <a:p>
          <a:pPr marL="457200" lvl="2"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Difficult to debug data integrity</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a:solidFill>
              <a:schemeClr val="bg1"/>
            </a:solidFill>
          </a:endParaRP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a:solidFill>
              <a:schemeClr val="bg1"/>
            </a:solidFill>
          </a:endParaRPr>
        </a:p>
      </dsp:txBody>
      <dsp:txXfrm>
        <a:off x="6274501" y="1071244"/>
        <a:ext cx="4164654" cy="3817133"/>
      </dsp:txXfrm>
    </dsp:sp>
    <dsp:sp modelId="{4C0E3311-F538-4443-A27E-5E184E568E47}">
      <dsp:nvSpPr>
        <dsp:cNvPr id="0" name=""/>
        <dsp:cNvSpPr/>
      </dsp:nvSpPr>
      <dsp:spPr>
        <a:xfrm>
          <a:off x="5464420" y="50649"/>
          <a:ext cx="1614941" cy="16149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6E2C9-93CF-49E1-A269-58D5067ABCA1}">
      <dsp:nvSpPr>
        <dsp:cNvPr id="0" name=""/>
        <dsp:cNvSpPr/>
      </dsp:nvSpPr>
      <dsp:spPr>
        <a:xfrm rot="16200000">
          <a:off x="-1489809" y="2576075"/>
          <a:ext cx="3817133" cy="80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2144" bIns="0" numCol="1" spcCol="1270" anchor="t" anchorCtr="0">
          <a:noAutofit/>
        </a:bodyPr>
        <a:lstStyle/>
        <a:p>
          <a:pPr marL="0" lvl="0" indent="0" algn="r" defTabSz="2667000">
            <a:lnSpc>
              <a:spcPct val="90000"/>
            </a:lnSpc>
            <a:spcBef>
              <a:spcPct val="0"/>
            </a:spcBef>
            <a:spcAft>
              <a:spcPct val="35000"/>
            </a:spcAft>
            <a:buNone/>
          </a:pPr>
          <a:r>
            <a:rPr lang="en-US" sz="6000" kern="1200"/>
            <a:t>Pro</a:t>
          </a:r>
        </a:p>
      </dsp:txBody>
      <dsp:txXfrm>
        <a:off x="-1489809" y="2576075"/>
        <a:ext cx="3817133" cy="807470"/>
      </dsp:txXfrm>
    </dsp:sp>
    <dsp:sp modelId="{4D93314D-909F-4944-B19A-9D0DEB4C0B5B}">
      <dsp:nvSpPr>
        <dsp:cNvPr id="0" name=""/>
        <dsp:cNvSpPr/>
      </dsp:nvSpPr>
      <dsp:spPr>
        <a:xfrm>
          <a:off x="822492" y="1071244"/>
          <a:ext cx="4164654" cy="3817133"/>
        </a:xfrm>
        <a:prstGeom prst="rect">
          <a:avLst/>
        </a:prstGeom>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712144" rIns="142240" bIns="14224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Simple structure</a:t>
          </a:r>
        </a:p>
        <a:p>
          <a:pPr marL="457200" lvl="2"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No file metadata</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File is human readable</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Average scalability</a:t>
          </a:r>
        </a:p>
        <a:p>
          <a:pPr marL="457200" lvl="2"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Easy to join and split multiple CSV files</a:t>
          </a:r>
        </a:p>
        <a:p>
          <a:pPr marL="457200" lvl="2"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Easy to append a new entry</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a:solidFill>
              <a:schemeClr val="bg1"/>
            </a:solidFill>
          </a:endParaRP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a:solidFill>
              <a:schemeClr val="bg1"/>
            </a:solidFill>
          </a:endParaRP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a:solidFill>
              <a:schemeClr val="bg1"/>
            </a:solidFill>
          </a:endParaRP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a:solidFill>
              <a:schemeClr val="bg1"/>
            </a:solidFill>
          </a:endParaRPr>
        </a:p>
      </dsp:txBody>
      <dsp:txXfrm>
        <a:off x="822492" y="1071244"/>
        <a:ext cx="4164654" cy="3817133"/>
      </dsp:txXfrm>
    </dsp:sp>
    <dsp:sp modelId="{155F71D9-3A6D-4127-B561-DC6728E9DEC9}">
      <dsp:nvSpPr>
        <dsp:cNvPr id="0" name=""/>
        <dsp:cNvSpPr/>
      </dsp:nvSpPr>
      <dsp:spPr>
        <a:xfrm>
          <a:off x="15022" y="5383"/>
          <a:ext cx="1614941" cy="16149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8844C7BB-7DD7-4EFE-B3F8-A3BEAB49633D}">
      <dsp:nvSpPr>
        <dsp:cNvPr id="0" name=""/>
        <dsp:cNvSpPr/>
      </dsp:nvSpPr>
      <dsp:spPr>
        <a:xfrm rot="16200000">
          <a:off x="4000495" y="2576075"/>
          <a:ext cx="3817133" cy="80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2144" bIns="0" numCol="1" spcCol="1270" anchor="t" anchorCtr="0">
          <a:noAutofit/>
        </a:bodyPr>
        <a:lstStyle/>
        <a:p>
          <a:pPr marL="0" lvl="0" indent="0" algn="r" defTabSz="2667000">
            <a:lnSpc>
              <a:spcPct val="90000"/>
            </a:lnSpc>
            <a:spcBef>
              <a:spcPct val="0"/>
            </a:spcBef>
            <a:spcAft>
              <a:spcPct val="35000"/>
            </a:spcAft>
            <a:buNone/>
          </a:pPr>
          <a:r>
            <a:rPr lang="en-US" sz="6000" kern="1200"/>
            <a:t>Con</a:t>
          </a:r>
        </a:p>
      </dsp:txBody>
      <dsp:txXfrm>
        <a:off x="4000495" y="2576075"/>
        <a:ext cx="3817133" cy="807470"/>
      </dsp:txXfrm>
    </dsp:sp>
    <dsp:sp modelId="{3D60DC07-57F3-4D09-895C-821E34F765B1}">
      <dsp:nvSpPr>
        <dsp:cNvPr id="0" name=""/>
        <dsp:cNvSpPr/>
      </dsp:nvSpPr>
      <dsp:spPr>
        <a:xfrm>
          <a:off x="6285662" y="1071244"/>
          <a:ext cx="4164654" cy="3817133"/>
        </a:xfrm>
        <a:prstGeom prst="rect">
          <a:avLst/>
        </a:prstGeom>
        <a:gradFill flip="none" rotWithShape="1">
          <a:gsLst>
            <a:gs pos="0">
              <a:schemeClr val="tx1"/>
            </a:gs>
            <a:gs pos="69000">
              <a:schemeClr val="tx1"/>
            </a:gs>
            <a:gs pos="83000">
              <a:schemeClr val="tx1"/>
            </a:gs>
            <a:gs pos="100000">
              <a:schemeClr val="bg2"/>
            </a:gs>
          </a:gsLst>
          <a:path path="circle">
            <a:fillToRect r="100000" b="100000"/>
          </a:path>
          <a:tileRect l="-100000" t="-100000"/>
        </a:gra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712144" rIns="142240" bIns="14224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Simple structure</a:t>
          </a:r>
        </a:p>
        <a:p>
          <a:pPr marL="457200" lvl="2"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No file metadata</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Average scalability</a:t>
          </a:r>
        </a:p>
        <a:p>
          <a:pPr marL="457200" lvl="2" indent="-228600" algn="l" defTabSz="889000">
            <a:lnSpc>
              <a:spcPct val="90000"/>
            </a:lnSpc>
            <a:spcBef>
              <a:spcPct val="0"/>
            </a:spcBef>
            <a:spcAft>
              <a:spcPct val="15000"/>
            </a:spcAft>
            <a:buFont typeface="Arial" panose="020B0604020202020204" pitchFamily="34" charset="0"/>
            <a:buChar char="•"/>
          </a:pPr>
          <a:r>
            <a:rPr lang="en-US" sz="2000" kern="1200" dirty="0">
              <a:solidFill>
                <a:schemeClr val="bg1"/>
              </a:solidFill>
            </a:rPr>
            <a:t>Data is not compressed as much as other file types</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a:solidFill>
              <a:schemeClr val="bg1"/>
            </a:solidFill>
          </a:endParaRP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a:solidFill>
              <a:schemeClr val="bg1"/>
            </a:solidFill>
          </a:endParaRP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a:solidFill>
              <a:schemeClr val="bg1"/>
            </a:solidFill>
          </a:endParaRPr>
        </a:p>
      </dsp:txBody>
      <dsp:txXfrm>
        <a:off x="6285662" y="1071244"/>
        <a:ext cx="4164654" cy="3817133"/>
      </dsp:txXfrm>
    </dsp:sp>
    <dsp:sp modelId="{4C0E3311-F538-4443-A27E-5E184E568E47}">
      <dsp:nvSpPr>
        <dsp:cNvPr id="0" name=""/>
        <dsp:cNvSpPr/>
      </dsp:nvSpPr>
      <dsp:spPr>
        <a:xfrm>
          <a:off x="5478115" y="50649"/>
          <a:ext cx="1614941" cy="16149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6E2C9-93CF-49E1-A269-58D5067ABCA1}">
      <dsp:nvSpPr>
        <dsp:cNvPr id="0" name=""/>
        <dsp:cNvSpPr/>
      </dsp:nvSpPr>
      <dsp:spPr>
        <a:xfrm rot="16200000">
          <a:off x="-1489809" y="2576075"/>
          <a:ext cx="3817133" cy="80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2144" bIns="0" numCol="1" spcCol="1270" anchor="t" anchorCtr="0">
          <a:noAutofit/>
        </a:bodyPr>
        <a:lstStyle/>
        <a:p>
          <a:pPr marL="0" lvl="0" indent="0" algn="r" defTabSz="2667000">
            <a:lnSpc>
              <a:spcPct val="90000"/>
            </a:lnSpc>
            <a:spcBef>
              <a:spcPct val="0"/>
            </a:spcBef>
            <a:spcAft>
              <a:spcPct val="35000"/>
            </a:spcAft>
            <a:buNone/>
          </a:pPr>
          <a:r>
            <a:rPr lang="en-US" sz="6000" kern="1200"/>
            <a:t>Pro</a:t>
          </a:r>
        </a:p>
      </dsp:txBody>
      <dsp:txXfrm>
        <a:off x="-1489809" y="2576075"/>
        <a:ext cx="3817133" cy="807470"/>
      </dsp:txXfrm>
    </dsp:sp>
    <dsp:sp modelId="{4D93314D-909F-4944-B19A-9D0DEB4C0B5B}">
      <dsp:nvSpPr>
        <dsp:cNvPr id="0" name=""/>
        <dsp:cNvSpPr/>
      </dsp:nvSpPr>
      <dsp:spPr>
        <a:xfrm>
          <a:off x="822492" y="1071244"/>
          <a:ext cx="4164654" cy="3817133"/>
        </a:xfrm>
        <a:prstGeom prst="rect">
          <a:avLst/>
        </a:prstGeom>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712144" rIns="142240" bIns="14224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Good compression if many repeated values</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Efficient to read a subset of columns</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Support for complex datatypes like arrays</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a:solidFill>
              <a:schemeClr val="bg1"/>
            </a:solidFill>
          </a:endParaRP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a:solidFill>
              <a:schemeClr val="bg1"/>
            </a:solidFill>
          </a:endParaRP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a:solidFill>
              <a:schemeClr val="bg1"/>
            </a:solidFill>
          </a:endParaRP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a:solidFill>
              <a:schemeClr val="bg1"/>
            </a:solidFill>
          </a:endParaRPr>
        </a:p>
      </dsp:txBody>
      <dsp:txXfrm>
        <a:off x="822492" y="1071244"/>
        <a:ext cx="4164654" cy="3817133"/>
      </dsp:txXfrm>
    </dsp:sp>
    <dsp:sp modelId="{155F71D9-3A6D-4127-B561-DC6728E9DEC9}">
      <dsp:nvSpPr>
        <dsp:cNvPr id="0" name=""/>
        <dsp:cNvSpPr/>
      </dsp:nvSpPr>
      <dsp:spPr>
        <a:xfrm>
          <a:off x="15022" y="5383"/>
          <a:ext cx="1614941" cy="16149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8844C7BB-7DD7-4EFE-B3F8-A3BEAB49633D}">
      <dsp:nvSpPr>
        <dsp:cNvPr id="0" name=""/>
        <dsp:cNvSpPr/>
      </dsp:nvSpPr>
      <dsp:spPr>
        <a:xfrm rot="16200000">
          <a:off x="4000495" y="2576075"/>
          <a:ext cx="3817133" cy="80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2144" bIns="0" numCol="1" spcCol="1270" anchor="t" anchorCtr="0">
          <a:noAutofit/>
        </a:bodyPr>
        <a:lstStyle/>
        <a:p>
          <a:pPr marL="0" lvl="0" indent="0" algn="r" defTabSz="2667000">
            <a:lnSpc>
              <a:spcPct val="90000"/>
            </a:lnSpc>
            <a:spcBef>
              <a:spcPct val="0"/>
            </a:spcBef>
            <a:spcAft>
              <a:spcPct val="35000"/>
            </a:spcAft>
            <a:buNone/>
          </a:pPr>
          <a:r>
            <a:rPr lang="en-US" sz="6000" kern="1200"/>
            <a:t>Con</a:t>
          </a:r>
        </a:p>
      </dsp:txBody>
      <dsp:txXfrm>
        <a:off x="4000495" y="2576075"/>
        <a:ext cx="3817133" cy="807470"/>
      </dsp:txXfrm>
    </dsp:sp>
    <dsp:sp modelId="{3D60DC07-57F3-4D09-895C-821E34F765B1}">
      <dsp:nvSpPr>
        <dsp:cNvPr id="0" name=""/>
        <dsp:cNvSpPr/>
      </dsp:nvSpPr>
      <dsp:spPr>
        <a:xfrm>
          <a:off x="6285662" y="1071244"/>
          <a:ext cx="4164654" cy="3817133"/>
        </a:xfrm>
        <a:prstGeom prst="rect">
          <a:avLst/>
        </a:prstGeom>
        <a:gradFill flip="none" rotWithShape="1">
          <a:gsLst>
            <a:gs pos="0">
              <a:schemeClr val="tx1"/>
            </a:gs>
            <a:gs pos="69000">
              <a:schemeClr val="tx1"/>
            </a:gs>
            <a:gs pos="83000">
              <a:schemeClr val="tx1"/>
            </a:gs>
            <a:gs pos="100000">
              <a:schemeClr val="bg2"/>
            </a:gs>
          </a:gsLst>
          <a:path path="circle">
            <a:fillToRect r="100000" b="100000"/>
          </a:path>
          <a:tileRect l="-100000" t="-100000"/>
        </a:gra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712144" rIns="142240" bIns="14224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Immutable</a:t>
          </a:r>
        </a:p>
        <a:p>
          <a:pPr marL="457200" lvl="2"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Query results are typically saved in a new file</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solidFill>
                <a:schemeClr val="bg1"/>
              </a:solidFill>
            </a:rPr>
            <a:t>Querying for all the attributes of an entity is an expensive operation</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solidFill>
                <a:schemeClr val="bg1"/>
              </a:solidFill>
            </a:rPr>
            <a:t>Files are not human readable without a tool</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a:solidFill>
              <a:schemeClr val="bg1"/>
            </a:solidFill>
          </a:endParaRP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a:solidFill>
              <a:schemeClr val="bg1"/>
            </a:solidFill>
          </a:endParaRPr>
        </a:p>
      </dsp:txBody>
      <dsp:txXfrm>
        <a:off x="6285662" y="1071244"/>
        <a:ext cx="4164654" cy="3817133"/>
      </dsp:txXfrm>
    </dsp:sp>
    <dsp:sp modelId="{4C0E3311-F538-4443-A27E-5E184E568E47}">
      <dsp:nvSpPr>
        <dsp:cNvPr id="0" name=""/>
        <dsp:cNvSpPr/>
      </dsp:nvSpPr>
      <dsp:spPr>
        <a:xfrm>
          <a:off x="5478115" y="50649"/>
          <a:ext cx="1614941" cy="16149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6E2C9-93CF-49E1-A269-58D5067ABCA1}">
      <dsp:nvSpPr>
        <dsp:cNvPr id="0" name=""/>
        <dsp:cNvSpPr/>
      </dsp:nvSpPr>
      <dsp:spPr>
        <a:xfrm rot="16200000">
          <a:off x="-1489809" y="2576075"/>
          <a:ext cx="3817133" cy="80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2144" bIns="0" numCol="1" spcCol="1270" anchor="t" anchorCtr="0">
          <a:noAutofit/>
        </a:bodyPr>
        <a:lstStyle/>
        <a:p>
          <a:pPr marL="0" lvl="0" indent="0" algn="r" defTabSz="2667000">
            <a:lnSpc>
              <a:spcPct val="90000"/>
            </a:lnSpc>
            <a:spcBef>
              <a:spcPct val="0"/>
            </a:spcBef>
            <a:spcAft>
              <a:spcPct val="35000"/>
            </a:spcAft>
            <a:buNone/>
          </a:pPr>
          <a:r>
            <a:rPr lang="en-US" sz="6000" kern="1200"/>
            <a:t>Pro</a:t>
          </a:r>
        </a:p>
      </dsp:txBody>
      <dsp:txXfrm>
        <a:off x="-1489809" y="2576075"/>
        <a:ext cx="3817133" cy="807470"/>
      </dsp:txXfrm>
    </dsp:sp>
    <dsp:sp modelId="{4D93314D-909F-4944-B19A-9D0DEB4C0B5B}">
      <dsp:nvSpPr>
        <dsp:cNvPr id="0" name=""/>
        <dsp:cNvSpPr/>
      </dsp:nvSpPr>
      <dsp:spPr>
        <a:xfrm>
          <a:off x="822492" y="1071244"/>
          <a:ext cx="4164654" cy="3817133"/>
        </a:xfrm>
        <a:prstGeom prst="rect">
          <a:avLst/>
        </a:prstGeom>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712144" rIns="142240" bIns="14224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Well known</a:t>
          </a:r>
        </a:p>
        <a:p>
          <a:pPr marL="228600" lvl="1" indent="-228600" algn="l" defTabSz="889000">
            <a:lnSpc>
              <a:spcPct val="90000"/>
            </a:lnSpc>
            <a:spcBef>
              <a:spcPct val="0"/>
            </a:spcBef>
            <a:spcAft>
              <a:spcPct val="15000"/>
            </a:spcAft>
            <a:buChar char="•"/>
          </a:pPr>
          <a:r>
            <a:rPr lang="en-US" sz="2000" kern="1200">
              <a:solidFill>
                <a:schemeClr val="bg1"/>
              </a:solidFill>
            </a:rPr>
            <a:t>Concise Language</a:t>
          </a:r>
        </a:p>
        <a:p>
          <a:pPr marL="228600" lvl="1" indent="-228600" algn="l" defTabSz="889000">
            <a:lnSpc>
              <a:spcPct val="90000"/>
            </a:lnSpc>
            <a:spcBef>
              <a:spcPct val="0"/>
            </a:spcBef>
            <a:spcAft>
              <a:spcPct val="15000"/>
            </a:spcAft>
            <a:buChar char="•"/>
          </a:pPr>
          <a:r>
            <a:rPr lang="en-US" sz="2000" kern="1200">
              <a:solidFill>
                <a:schemeClr val="bg1"/>
              </a:solidFill>
            </a:rPr>
            <a:t>Relatively fast querying</a:t>
          </a:r>
        </a:p>
        <a:p>
          <a:pPr marL="457200" lvl="2" indent="-228600" algn="l" defTabSz="889000">
            <a:lnSpc>
              <a:spcPct val="90000"/>
            </a:lnSpc>
            <a:spcBef>
              <a:spcPct val="0"/>
            </a:spcBef>
            <a:spcAft>
              <a:spcPct val="15000"/>
            </a:spcAft>
            <a:buChar char="•"/>
          </a:pPr>
          <a:r>
            <a:rPr lang="en-US" sz="2000" kern="1200">
              <a:solidFill>
                <a:schemeClr val="bg1"/>
              </a:solidFill>
            </a:rPr>
            <a:t>Foreign keys</a:t>
          </a:r>
        </a:p>
        <a:p>
          <a:pPr marL="228600" lvl="1" indent="-228600" algn="l" defTabSz="889000">
            <a:lnSpc>
              <a:spcPct val="90000"/>
            </a:lnSpc>
            <a:spcBef>
              <a:spcPct val="0"/>
            </a:spcBef>
            <a:spcAft>
              <a:spcPct val="15000"/>
            </a:spcAft>
            <a:buChar char="•"/>
          </a:pPr>
          <a:r>
            <a:rPr lang="en-US" sz="2000" kern="1200">
              <a:solidFill>
                <a:schemeClr val="bg1"/>
              </a:solidFill>
            </a:rPr>
            <a:t>Blazing SQL</a:t>
          </a:r>
        </a:p>
      </dsp:txBody>
      <dsp:txXfrm>
        <a:off x="822492" y="1071244"/>
        <a:ext cx="4164654" cy="3817133"/>
      </dsp:txXfrm>
    </dsp:sp>
    <dsp:sp modelId="{155F71D9-3A6D-4127-B561-DC6728E9DEC9}">
      <dsp:nvSpPr>
        <dsp:cNvPr id="0" name=""/>
        <dsp:cNvSpPr/>
      </dsp:nvSpPr>
      <dsp:spPr>
        <a:xfrm>
          <a:off x="0" y="5383"/>
          <a:ext cx="1614941" cy="16149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8844C7BB-7DD7-4EFE-B3F8-A3BEAB49633D}">
      <dsp:nvSpPr>
        <dsp:cNvPr id="0" name=""/>
        <dsp:cNvSpPr/>
      </dsp:nvSpPr>
      <dsp:spPr>
        <a:xfrm rot="16200000">
          <a:off x="4000495" y="2576075"/>
          <a:ext cx="3817133" cy="80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2144" bIns="0" numCol="1" spcCol="1270" anchor="t" anchorCtr="0">
          <a:noAutofit/>
        </a:bodyPr>
        <a:lstStyle/>
        <a:p>
          <a:pPr marL="0" lvl="0" indent="0" algn="r" defTabSz="2667000">
            <a:lnSpc>
              <a:spcPct val="90000"/>
            </a:lnSpc>
            <a:spcBef>
              <a:spcPct val="0"/>
            </a:spcBef>
            <a:spcAft>
              <a:spcPct val="35000"/>
            </a:spcAft>
            <a:buNone/>
          </a:pPr>
          <a:r>
            <a:rPr lang="en-US" sz="6000" kern="1200"/>
            <a:t>Con</a:t>
          </a:r>
        </a:p>
      </dsp:txBody>
      <dsp:txXfrm>
        <a:off x="4000495" y="2576075"/>
        <a:ext cx="3817133" cy="807470"/>
      </dsp:txXfrm>
    </dsp:sp>
    <dsp:sp modelId="{3D60DC07-57F3-4D09-895C-821E34F765B1}">
      <dsp:nvSpPr>
        <dsp:cNvPr id="0" name=""/>
        <dsp:cNvSpPr/>
      </dsp:nvSpPr>
      <dsp:spPr>
        <a:xfrm>
          <a:off x="6285662" y="1071244"/>
          <a:ext cx="4164654" cy="3817133"/>
        </a:xfrm>
        <a:prstGeom prst="rect">
          <a:avLst/>
        </a:prstGeom>
        <a:gradFill flip="none" rotWithShape="1">
          <a:gsLst>
            <a:gs pos="0">
              <a:schemeClr val="tx1"/>
            </a:gs>
            <a:gs pos="69000">
              <a:schemeClr val="tx1"/>
            </a:gs>
            <a:gs pos="83000">
              <a:schemeClr val="tx1"/>
            </a:gs>
            <a:gs pos="100000">
              <a:schemeClr val="bg2"/>
            </a:gs>
          </a:gsLst>
          <a:path path="circle">
            <a:fillToRect r="100000" b="100000"/>
          </a:path>
          <a:tileRect l="-100000" t="-100000"/>
        </a:gra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712144" rIns="142240" bIns="14224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solidFill>
                <a:schemeClr val="bg1"/>
              </a:solidFill>
            </a:rPr>
            <a:t>Inflexible data structure</a:t>
          </a:r>
        </a:p>
        <a:p>
          <a:pPr marL="457200" lvl="2" indent="-228600" algn="l" defTabSz="889000">
            <a:lnSpc>
              <a:spcPct val="90000"/>
            </a:lnSpc>
            <a:spcBef>
              <a:spcPct val="0"/>
            </a:spcBef>
            <a:spcAft>
              <a:spcPct val="15000"/>
            </a:spcAft>
            <a:buChar char="•"/>
          </a:pPr>
          <a:r>
            <a:rPr lang="en-US" sz="2000" kern="1200" dirty="0">
              <a:solidFill>
                <a:schemeClr val="bg1"/>
              </a:solidFill>
            </a:rPr>
            <a:t>Some objects do not convert well to table format</a:t>
          </a:r>
        </a:p>
        <a:p>
          <a:pPr marL="228600" lvl="1" indent="-228600" algn="l" defTabSz="889000">
            <a:lnSpc>
              <a:spcPct val="90000"/>
            </a:lnSpc>
            <a:spcBef>
              <a:spcPct val="0"/>
            </a:spcBef>
            <a:spcAft>
              <a:spcPct val="15000"/>
            </a:spcAft>
            <a:buChar char="•"/>
          </a:pPr>
          <a:r>
            <a:rPr lang="en-US" sz="2000" kern="1200">
              <a:solidFill>
                <a:schemeClr val="bg1"/>
              </a:solidFill>
            </a:rPr>
            <a:t>Typically, single server</a:t>
          </a:r>
        </a:p>
        <a:p>
          <a:pPr marL="457200" lvl="2" indent="-228600" algn="l" defTabSz="889000">
            <a:lnSpc>
              <a:spcPct val="90000"/>
            </a:lnSpc>
            <a:spcBef>
              <a:spcPct val="0"/>
            </a:spcBef>
            <a:spcAft>
              <a:spcPct val="15000"/>
            </a:spcAft>
            <a:buChar char="•"/>
          </a:pPr>
          <a:r>
            <a:rPr lang="en-US" sz="2000" kern="1200">
              <a:solidFill>
                <a:schemeClr val="bg1"/>
              </a:solidFill>
            </a:rPr>
            <a:t>More expensive hardware needed to scale</a:t>
          </a:r>
        </a:p>
      </dsp:txBody>
      <dsp:txXfrm>
        <a:off x="6285662" y="1071244"/>
        <a:ext cx="4164654" cy="3817133"/>
      </dsp:txXfrm>
    </dsp:sp>
    <dsp:sp modelId="{4C0E3311-F538-4443-A27E-5E184E568E47}">
      <dsp:nvSpPr>
        <dsp:cNvPr id="0" name=""/>
        <dsp:cNvSpPr/>
      </dsp:nvSpPr>
      <dsp:spPr>
        <a:xfrm>
          <a:off x="5421172" y="50649"/>
          <a:ext cx="1614941" cy="16149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6E2C9-93CF-49E1-A269-58D5067ABCA1}">
      <dsp:nvSpPr>
        <dsp:cNvPr id="0" name=""/>
        <dsp:cNvSpPr/>
      </dsp:nvSpPr>
      <dsp:spPr>
        <a:xfrm rot="16200000">
          <a:off x="-1489809" y="2576075"/>
          <a:ext cx="3817133" cy="80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2144" bIns="0" numCol="1" spcCol="1270" anchor="t" anchorCtr="0">
          <a:noAutofit/>
        </a:bodyPr>
        <a:lstStyle/>
        <a:p>
          <a:pPr marL="0" lvl="0" indent="0" algn="r" defTabSz="2667000">
            <a:lnSpc>
              <a:spcPct val="90000"/>
            </a:lnSpc>
            <a:spcBef>
              <a:spcPct val="0"/>
            </a:spcBef>
            <a:spcAft>
              <a:spcPct val="35000"/>
            </a:spcAft>
            <a:buNone/>
          </a:pPr>
          <a:r>
            <a:rPr lang="en-US" sz="6000" kern="1200"/>
            <a:t>Pro</a:t>
          </a:r>
        </a:p>
      </dsp:txBody>
      <dsp:txXfrm>
        <a:off x="-1489809" y="2576075"/>
        <a:ext cx="3817133" cy="807470"/>
      </dsp:txXfrm>
    </dsp:sp>
    <dsp:sp modelId="{4D93314D-909F-4944-B19A-9D0DEB4C0B5B}">
      <dsp:nvSpPr>
        <dsp:cNvPr id="0" name=""/>
        <dsp:cNvSpPr/>
      </dsp:nvSpPr>
      <dsp:spPr>
        <a:xfrm>
          <a:off x="822492" y="1071244"/>
          <a:ext cx="4164654" cy="3817133"/>
        </a:xfrm>
        <a:prstGeom prst="rect">
          <a:avLst/>
        </a:prstGeom>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712144" rIns="142240" bIns="14224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None/>
          </a:pPr>
          <a:r>
            <a:rPr lang="en-US" sz="2000" kern="1200">
              <a:solidFill>
                <a:schemeClr val="bg1"/>
              </a:solidFill>
            </a:rPr>
            <a:t>Python and R APIs</a:t>
          </a:r>
        </a:p>
        <a:p>
          <a:pPr marL="457200" lvl="2" indent="-228600" algn="l" defTabSz="889000">
            <a:lnSpc>
              <a:spcPct val="90000"/>
            </a:lnSpc>
            <a:spcBef>
              <a:spcPct val="0"/>
            </a:spcBef>
            <a:spcAft>
              <a:spcPct val="15000"/>
            </a:spcAft>
            <a:buFont typeface="Arial" panose="020B0604020202020204" pitchFamily="34" charset="0"/>
            <a:buChar char="•"/>
          </a:pPr>
          <a:r>
            <a:rPr lang="en-US" sz="2000" kern="1200" err="1">
              <a:solidFill>
                <a:schemeClr val="bg1"/>
              </a:solidFill>
            </a:rPr>
            <a:t>cuDF</a:t>
          </a:r>
          <a:r>
            <a:rPr lang="en-US" sz="2000" kern="1200">
              <a:solidFill>
                <a:schemeClr val="bg1"/>
              </a:solidFill>
            </a:rPr>
            <a:t>, Pandas</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Compared to SQL, more flexible operations</a:t>
          </a:r>
        </a:p>
        <a:p>
          <a:pPr marL="457200" lvl="2" indent="-228600" algn="l" defTabSz="889000">
            <a:lnSpc>
              <a:spcPct val="90000"/>
            </a:lnSpc>
            <a:spcBef>
              <a:spcPct val="0"/>
            </a:spcBef>
            <a:spcAft>
              <a:spcPct val="15000"/>
            </a:spcAft>
            <a:buFont typeface="Arial" panose="020B0604020202020204" pitchFamily="34" charset="0"/>
            <a:buChar char="•"/>
          </a:pPr>
          <a:r>
            <a:rPr lang="en-US" sz="2000" kern="1200" dirty="0">
              <a:solidFill>
                <a:schemeClr val="bg1"/>
              </a:solidFill>
            </a:rPr>
            <a:t>Easier to make user-defined functions and integrate third party libraries</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a:solidFill>
              <a:schemeClr val="bg1"/>
            </a:solidFill>
          </a:endParaRPr>
        </a:p>
      </dsp:txBody>
      <dsp:txXfrm>
        <a:off x="822492" y="1071244"/>
        <a:ext cx="4164654" cy="3817133"/>
      </dsp:txXfrm>
    </dsp:sp>
    <dsp:sp modelId="{155F71D9-3A6D-4127-B561-DC6728E9DEC9}">
      <dsp:nvSpPr>
        <dsp:cNvPr id="0" name=""/>
        <dsp:cNvSpPr/>
      </dsp:nvSpPr>
      <dsp:spPr>
        <a:xfrm>
          <a:off x="0" y="5383"/>
          <a:ext cx="1614941" cy="16149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8844C7BB-7DD7-4EFE-B3F8-A3BEAB49633D}">
      <dsp:nvSpPr>
        <dsp:cNvPr id="0" name=""/>
        <dsp:cNvSpPr/>
      </dsp:nvSpPr>
      <dsp:spPr>
        <a:xfrm rot="16200000">
          <a:off x="4000495" y="2576075"/>
          <a:ext cx="3817133" cy="80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2144" bIns="0" numCol="1" spcCol="1270" anchor="t" anchorCtr="0">
          <a:noAutofit/>
        </a:bodyPr>
        <a:lstStyle/>
        <a:p>
          <a:pPr marL="0" lvl="0" indent="0" algn="r" defTabSz="2667000">
            <a:lnSpc>
              <a:spcPct val="90000"/>
            </a:lnSpc>
            <a:spcBef>
              <a:spcPct val="0"/>
            </a:spcBef>
            <a:spcAft>
              <a:spcPct val="35000"/>
            </a:spcAft>
            <a:buNone/>
          </a:pPr>
          <a:r>
            <a:rPr lang="en-US" sz="6000" kern="1200"/>
            <a:t>Con</a:t>
          </a:r>
        </a:p>
      </dsp:txBody>
      <dsp:txXfrm>
        <a:off x="4000495" y="2576075"/>
        <a:ext cx="3817133" cy="807470"/>
      </dsp:txXfrm>
    </dsp:sp>
    <dsp:sp modelId="{3D60DC07-57F3-4D09-895C-821E34F765B1}">
      <dsp:nvSpPr>
        <dsp:cNvPr id="0" name=""/>
        <dsp:cNvSpPr/>
      </dsp:nvSpPr>
      <dsp:spPr>
        <a:xfrm>
          <a:off x="6285662" y="1071244"/>
          <a:ext cx="4164654" cy="3817133"/>
        </a:xfrm>
        <a:prstGeom prst="rect">
          <a:avLst/>
        </a:prstGeom>
        <a:gradFill flip="none" rotWithShape="1">
          <a:gsLst>
            <a:gs pos="0">
              <a:schemeClr val="tx1"/>
            </a:gs>
            <a:gs pos="69000">
              <a:schemeClr val="tx1"/>
            </a:gs>
            <a:gs pos="83000">
              <a:schemeClr val="tx1"/>
            </a:gs>
            <a:gs pos="100000">
              <a:schemeClr val="bg2"/>
            </a:gs>
          </a:gsLst>
          <a:path path="circle">
            <a:fillToRect r="100000" b="100000"/>
          </a:path>
          <a:tileRect l="-100000" t="-100000"/>
        </a:gra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712144" rIns="142240" bIns="14224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solidFill>
                <a:schemeClr val="bg1"/>
              </a:solidFill>
            </a:rPr>
            <a:t>Single server, not meant for large-scale data manipulation</a:t>
          </a:r>
        </a:p>
        <a:p>
          <a:pPr marL="457200" lvl="2"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Consider Spark instead</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Compared to SQL, not as scalable</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a:solidFill>
              <a:schemeClr val="bg1"/>
            </a:solidFill>
          </a:endParaRPr>
        </a:p>
      </dsp:txBody>
      <dsp:txXfrm>
        <a:off x="6285662" y="1071244"/>
        <a:ext cx="4164654" cy="3817133"/>
      </dsp:txXfrm>
    </dsp:sp>
    <dsp:sp modelId="{4C0E3311-F538-4443-A27E-5E184E568E47}">
      <dsp:nvSpPr>
        <dsp:cNvPr id="0" name=""/>
        <dsp:cNvSpPr/>
      </dsp:nvSpPr>
      <dsp:spPr>
        <a:xfrm>
          <a:off x="5421172" y="50649"/>
          <a:ext cx="1614941" cy="16149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6E2C9-93CF-49E1-A269-58D5067ABCA1}">
      <dsp:nvSpPr>
        <dsp:cNvPr id="0" name=""/>
        <dsp:cNvSpPr/>
      </dsp:nvSpPr>
      <dsp:spPr>
        <a:xfrm rot="16200000">
          <a:off x="-1489809" y="2576075"/>
          <a:ext cx="3817133" cy="80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2144" bIns="0" numCol="1" spcCol="1270" anchor="t" anchorCtr="0">
          <a:noAutofit/>
        </a:bodyPr>
        <a:lstStyle/>
        <a:p>
          <a:pPr marL="0" lvl="0" indent="0" algn="r" defTabSz="2667000">
            <a:lnSpc>
              <a:spcPct val="90000"/>
            </a:lnSpc>
            <a:spcBef>
              <a:spcPct val="0"/>
            </a:spcBef>
            <a:spcAft>
              <a:spcPct val="35000"/>
            </a:spcAft>
            <a:buNone/>
          </a:pPr>
          <a:r>
            <a:rPr lang="en-US" sz="6000" kern="1200"/>
            <a:t>Pro</a:t>
          </a:r>
        </a:p>
      </dsp:txBody>
      <dsp:txXfrm>
        <a:off x="-1489809" y="2576075"/>
        <a:ext cx="3817133" cy="807470"/>
      </dsp:txXfrm>
    </dsp:sp>
    <dsp:sp modelId="{4D93314D-909F-4944-B19A-9D0DEB4C0B5B}">
      <dsp:nvSpPr>
        <dsp:cNvPr id="0" name=""/>
        <dsp:cNvSpPr/>
      </dsp:nvSpPr>
      <dsp:spPr>
        <a:xfrm>
          <a:off x="822492" y="1071244"/>
          <a:ext cx="4164654" cy="3817133"/>
        </a:xfrm>
        <a:prstGeom prst="rect">
          <a:avLst/>
        </a:prstGeom>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712144" rIns="142240" bIns="14224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solidFill>
                <a:schemeClr val="bg1"/>
              </a:solidFill>
            </a:rPr>
            <a:t>Large computation can receive a significant speed increase</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Can read large data sources due to partitioning</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a:solidFill>
              <a:schemeClr val="bg1"/>
            </a:solidFill>
          </a:endParaRPr>
        </a:p>
      </dsp:txBody>
      <dsp:txXfrm>
        <a:off x="822492" y="1071244"/>
        <a:ext cx="4164654" cy="3817133"/>
      </dsp:txXfrm>
    </dsp:sp>
    <dsp:sp modelId="{155F71D9-3A6D-4127-B561-DC6728E9DEC9}">
      <dsp:nvSpPr>
        <dsp:cNvPr id="0" name=""/>
        <dsp:cNvSpPr/>
      </dsp:nvSpPr>
      <dsp:spPr>
        <a:xfrm>
          <a:off x="0" y="5383"/>
          <a:ext cx="1614941" cy="16149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8844C7BB-7DD7-4EFE-B3F8-A3BEAB49633D}">
      <dsp:nvSpPr>
        <dsp:cNvPr id="0" name=""/>
        <dsp:cNvSpPr/>
      </dsp:nvSpPr>
      <dsp:spPr>
        <a:xfrm rot="16200000">
          <a:off x="4000495" y="2576075"/>
          <a:ext cx="3817133" cy="80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2144" bIns="0" numCol="1" spcCol="1270" anchor="t" anchorCtr="0">
          <a:noAutofit/>
        </a:bodyPr>
        <a:lstStyle/>
        <a:p>
          <a:pPr marL="0" lvl="0" indent="0" algn="r" defTabSz="2667000">
            <a:lnSpc>
              <a:spcPct val="90000"/>
            </a:lnSpc>
            <a:spcBef>
              <a:spcPct val="0"/>
            </a:spcBef>
            <a:spcAft>
              <a:spcPct val="35000"/>
            </a:spcAft>
            <a:buNone/>
          </a:pPr>
          <a:r>
            <a:rPr lang="en-US" sz="6000" kern="1200"/>
            <a:t>Con</a:t>
          </a:r>
        </a:p>
      </dsp:txBody>
      <dsp:txXfrm>
        <a:off x="4000495" y="2576075"/>
        <a:ext cx="3817133" cy="807470"/>
      </dsp:txXfrm>
    </dsp:sp>
    <dsp:sp modelId="{3D60DC07-57F3-4D09-895C-821E34F765B1}">
      <dsp:nvSpPr>
        <dsp:cNvPr id="0" name=""/>
        <dsp:cNvSpPr/>
      </dsp:nvSpPr>
      <dsp:spPr>
        <a:xfrm>
          <a:off x="6285662" y="1071244"/>
          <a:ext cx="4164654" cy="3817133"/>
        </a:xfrm>
        <a:prstGeom prst="rect">
          <a:avLst/>
        </a:prstGeom>
        <a:gradFill flip="none" rotWithShape="1">
          <a:gsLst>
            <a:gs pos="0">
              <a:schemeClr val="tx1"/>
            </a:gs>
            <a:gs pos="69000">
              <a:schemeClr val="tx1"/>
            </a:gs>
            <a:gs pos="83000">
              <a:schemeClr val="tx1"/>
            </a:gs>
            <a:gs pos="100000">
              <a:schemeClr val="bg2"/>
            </a:gs>
          </a:gsLst>
          <a:path path="circle">
            <a:fillToRect r="100000" b="100000"/>
          </a:path>
          <a:tileRect l="-100000" t="-100000"/>
        </a:gra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712144" rIns="142240" bIns="14224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Large overhead to set up not worth it for small files or limited computation</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a:solidFill>
                <a:schemeClr val="bg1"/>
              </a:solidFill>
            </a:rPr>
            <a:t>Lazy execution can make it tricky to debug</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a:solidFill>
              <a:schemeClr val="bg1"/>
            </a:solidFill>
          </a:endParaRPr>
        </a:p>
      </dsp:txBody>
      <dsp:txXfrm>
        <a:off x="6285662" y="1071244"/>
        <a:ext cx="4164654" cy="3817133"/>
      </dsp:txXfrm>
    </dsp:sp>
    <dsp:sp modelId="{4C0E3311-F538-4443-A27E-5E184E568E47}">
      <dsp:nvSpPr>
        <dsp:cNvPr id="0" name=""/>
        <dsp:cNvSpPr/>
      </dsp:nvSpPr>
      <dsp:spPr>
        <a:xfrm>
          <a:off x="5442134" y="50649"/>
          <a:ext cx="1614941" cy="16149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E223A-1A36-4899-92E2-496963D230EE}" type="datetimeFigureOut">
              <a:rPr lang="en-US" smtClean="0"/>
              <a:t>11/30/2021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5FA78-122E-4B54-AD24-9BF740FEC7B6}" type="slidenum">
              <a:rPr lang="en-US" smtClean="0"/>
              <a:t>‹#›</a:t>
            </a:fld>
            <a:endParaRPr lang="en-US"/>
          </a:p>
        </p:txBody>
      </p:sp>
    </p:spTree>
    <p:extLst>
      <p:ext uri="{BB962C8B-B14F-4D97-AF65-F5344CB8AC3E}">
        <p14:creationId xmlns:p14="http://schemas.microsoft.com/office/powerpoint/2010/main" val="2173838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65FA78-122E-4B54-AD24-9BF740FEC7B6}" type="slidenum">
              <a:rPr lang="en-US" smtClean="0"/>
              <a:t>1</a:t>
            </a:fld>
            <a:endParaRPr lang="en-US"/>
          </a:p>
        </p:txBody>
      </p:sp>
    </p:spTree>
    <p:extLst>
      <p:ext uri="{BB962C8B-B14F-4D97-AF65-F5344CB8AC3E}">
        <p14:creationId xmlns:p14="http://schemas.microsoft.com/office/powerpoint/2010/main" val="1726905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model our system out like this, it’s easier to see and predict failure modes. </a:t>
            </a:r>
          </a:p>
          <a:p>
            <a:endParaRPr lang="en-US" dirty="0"/>
          </a:p>
          <a:p>
            <a:r>
              <a:rPr lang="en-GB" dirty="0"/>
              <a:t>Failure mode is the process of reviewing as many components, assemblies, and subsystems as possible to identify potential failure modes in a system and their causes and effects.</a:t>
            </a:r>
            <a:endParaRPr lang="en-US" dirty="0"/>
          </a:p>
          <a:p>
            <a:endParaRPr lang="en-US" dirty="0"/>
          </a:p>
          <a:p>
            <a:r>
              <a:rPr lang="en-US" dirty="0"/>
              <a:t>We can do some quick math to find the probability of these failure modes and find the weaknesses in our system.</a:t>
            </a:r>
          </a:p>
          <a:p>
            <a:endParaRPr lang="en-US" dirty="0"/>
          </a:p>
          <a:p>
            <a:r>
              <a:rPr lang="en-US" dirty="0"/>
              <a:t>Let’s say for any hour</a:t>
            </a:r>
            <a:r>
              <a:rPr lang="en-US" b="1" dirty="0"/>
              <a:t>, </a:t>
            </a:r>
            <a:r>
              <a:rPr lang="en-US" b="1" dirty="0">
                <a:solidFill>
                  <a:srgbClr val="C00000"/>
                </a:solidFill>
              </a:rPr>
              <a:t>our tires have a 99% chance to work. Our headlights also have a 98% chance to work</a:t>
            </a:r>
            <a:r>
              <a:rPr lang="en-US" dirty="0"/>
              <a:t>. We might ask ourselves, what are the chances that at least two of our tires goes out? That would be 6 * .99 * .99 * .01 *.01 = .00058</a:t>
            </a:r>
          </a:p>
          <a:p>
            <a:endParaRPr lang="en-US" dirty="0"/>
          </a:p>
          <a:p>
            <a:endParaRPr lang="en-US" dirty="0"/>
          </a:p>
          <a:p>
            <a:endParaRPr lang="en-US" dirty="0"/>
          </a:p>
          <a:p>
            <a:r>
              <a:rPr lang="en-US" dirty="0"/>
              <a:t>We can then work down the tree and ask, what are the chances my tires don’t go out, but my lights do? With the numbers we have, our car has a 99.9% chance to work at any given hour. It is almost impossible to ever have perfect reliability, and it </a:t>
            </a:r>
            <a:r>
              <a:rPr lang="en-US"/>
              <a:t>takes a lot of </a:t>
            </a:r>
            <a:r>
              <a:rPr lang="en-US" dirty="0"/>
              <a:t>teamwork and planning to make complex systems seem seamless.</a:t>
            </a:r>
          </a:p>
        </p:txBody>
      </p:sp>
      <p:sp>
        <p:nvSpPr>
          <p:cNvPr id="4" name="Slide Number Placeholder 3"/>
          <p:cNvSpPr>
            <a:spLocks noGrp="1"/>
          </p:cNvSpPr>
          <p:nvPr>
            <p:ph type="sldNum" sz="quarter" idx="5"/>
          </p:nvPr>
        </p:nvSpPr>
        <p:spPr/>
        <p:txBody>
          <a:bodyPr/>
          <a:lstStyle/>
          <a:p>
            <a:fld id="{4365FA78-122E-4B54-AD24-9BF740FEC7B6}" type="slidenum">
              <a:rPr lang="en-US" smtClean="0"/>
              <a:t>11</a:t>
            </a:fld>
            <a:endParaRPr lang="en-US"/>
          </a:p>
        </p:txBody>
      </p:sp>
    </p:spTree>
    <p:extLst>
      <p:ext uri="{BB962C8B-B14F-4D97-AF65-F5344CB8AC3E}">
        <p14:creationId xmlns:p14="http://schemas.microsoft.com/office/powerpoint/2010/main" val="347764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easy to get lost in the details. Do we want to break down the physics of each tire? We can go the other way too. Often, the system we’re studying is part of a large system. Do we want to account for other vehicles in the road? If their tires fail, could that impact us?</a:t>
            </a:r>
          </a:p>
          <a:p>
            <a:endParaRPr lang="en-US" dirty="0"/>
          </a:p>
          <a:p>
            <a:r>
              <a:rPr lang="en-US" dirty="0"/>
              <a:t>Defining an appropriate scope is something most engineers pick up with experience as data engineers must think both in terms of the big picture and in the details.</a:t>
            </a:r>
          </a:p>
        </p:txBody>
      </p:sp>
      <p:sp>
        <p:nvSpPr>
          <p:cNvPr id="4" name="Slide Number Placeholder 3"/>
          <p:cNvSpPr>
            <a:spLocks noGrp="1"/>
          </p:cNvSpPr>
          <p:nvPr>
            <p:ph type="sldNum" sz="quarter" idx="5"/>
          </p:nvPr>
        </p:nvSpPr>
        <p:spPr/>
        <p:txBody>
          <a:bodyPr/>
          <a:lstStyle/>
          <a:p>
            <a:fld id="{4365FA78-122E-4B54-AD24-9BF740FEC7B6}" type="slidenum">
              <a:rPr lang="en-US" smtClean="0"/>
              <a:t>12</a:t>
            </a:fld>
            <a:endParaRPr lang="en-US"/>
          </a:p>
        </p:txBody>
      </p:sp>
    </p:spTree>
    <p:extLst>
      <p:ext uri="{BB962C8B-B14F-4D97-AF65-F5344CB8AC3E}">
        <p14:creationId xmlns:p14="http://schemas.microsoft.com/office/powerpoint/2010/main" val="2601757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we get some practice modeling systems, it gets easier applying it to all sorts of systems. Actuaries use the same system engineering techniques to calculate the cost of insurance. Today, we’re going to by looking at data through a few different system perspectives:</a:t>
            </a:r>
          </a:p>
          <a:p>
            <a:endParaRPr lang="en-US"/>
          </a:p>
          <a:p>
            <a:r>
              <a:rPr lang="en-US"/>
              <a:t>Data as a system of algorithms</a:t>
            </a:r>
          </a:p>
          <a:p>
            <a:r>
              <a:rPr lang="en-US"/>
              <a:t>Data as a system of hardware</a:t>
            </a:r>
          </a:p>
          <a:p>
            <a:r>
              <a:rPr lang="en-US"/>
              <a:t>Data as an internet system</a:t>
            </a:r>
          </a:p>
        </p:txBody>
      </p:sp>
      <p:sp>
        <p:nvSpPr>
          <p:cNvPr id="4" name="Slide Number Placeholder 3"/>
          <p:cNvSpPr>
            <a:spLocks noGrp="1"/>
          </p:cNvSpPr>
          <p:nvPr>
            <p:ph type="sldNum" sz="quarter" idx="5"/>
          </p:nvPr>
        </p:nvSpPr>
        <p:spPr/>
        <p:txBody>
          <a:bodyPr/>
          <a:lstStyle/>
          <a:p>
            <a:fld id="{4365FA78-122E-4B54-AD24-9BF740FEC7B6}" type="slidenum">
              <a:rPr lang="en-US" smtClean="0"/>
              <a:t>13</a:t>
            </a:fld>
            <a:endParaRPr lang="en-US"/>
          </a:p>
        </p:txBody>
      </p:sp>
    </p:spTree>
    <p:extLst>
      <p:ext uri="{BB962C8B-B14F-4D97-AF65-F5344CB8AC3E}">
        <p14:creationId xmlns:p14="http://schemas.microsoft.com/office/powerpoint/2010/main" val="422827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what we mean when we say data is a system of algorithms.</a:t>
            </a:r>
          </a:p>
        </p:txBody>
      </p:sp>
      <p:sp>
        <p:nvSpPr>
          <p:cNvPr id="4" name="Slide Number Placeholder 3"/>
          <p:cNvSpPr>
            <a:spLocks noGrp="1"/>
          </p:cNvSpPr>
          <p:nvPr>
            <p:ph type="sldNum" sz="quarter" idx="5"/>
          </p:nvPr>
        </p:nvSpPr>
        <p:spPr/>
        <p:txBody>
          <a:bodyPr/>
          <a:lstStyle/>
          <a:p>
            <a:fld id="{4365FA78-122E-4B54-AD24-9BF740FEC7B6}" type="slidenum">
              <a:rPr lang="en-US" smtClean="0"/>
              <a:t>14</a:t>
            </a:fld>
            <a:endParaRPr lang="en-US"/>
          </a:p>
        </p:txBody>
      </p:sp>
    </p:spTree>
    <p:extLst>
      <p:ext uri="{BB962C8B-B14F-4D97-AF65-F5344CB8AC3E}">
        <p14:creationId xmlns:p14="http://schemas.microsoft.com/office/powerpoint/2010/main" val="2547131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often difficult to change the schema of big data once it is live, meaning, it is actively in use and collecting data. While it is possible to make changes, there is a big chance that moving things around can cause downtime for users. To prevent that, Database engineers collect as much information up front as they can before implementing their databases. One of the standardized ways of doing this is with an Enhanced Entity Relationship (EER) diagram.</a:t>
            </a:r>
          </a:p>
          <a:p>
            <a:endParaRPr lang="en-US" dirty="0"/>
          </a:p>
          <a:p>
            <a:r>
              <a:rPr lang="en-US" dirty="0"/>
              <a:t>Let’s use a car as an example again. We might think of each physical Car as an entity, which is represented by a square. In other words, while there are many kinds of cars out there, they all share several attributes (the circles). For our cars, this could be the “make” of the car, the “model” and the “year” it was made. In the United States, each car is tagged with a Vehicle Identification number. Since this is unique to each car, we can use it to quickly identify any particular car in our data. Such a unique identifier is called a key.</a:t>
            </a:r>
          </a:p>
          <a:p>
            <a:endParaRPr lang="en-US" dirty="0"/>
          </a:p>
          <a:p>
            <a:r>
              <a:rPr lang="en-US" dirty="0"/>
              <a:t>The car is also made up of a bunch of parts: the tires, headlights, and energy source among other things. We are going to keep it simple here and group them into one category so users can quickly find a part they are looking for with its Universal Product Code (UPC). A part can only be </a:t>
            </a:r>
            <a:r>
              <a:rPr lang="en-US"/>
              <a:t>in 1 </a:t>
            </a:r>
            <a:r>
              <a:rPr lang="en-US" dirty="0"/>
              <a:t>car at a time, but a car is made of many (M) parts.</a:t>
            </a:r>
          </a:p>
        </p:txBody>
      </p:sp>
      <p:sp>
        <p:nvSpPr>
          <p:cNvPr id="4" name="Slide Number Placeholder 3"/>
          <p:cNvSpPr>
            <a:spLocks noGrp="1"/>
          </p:cNvSpPr>
          <p:nvPr>
            <p:ph type="sldNum" sz="quarter" idx="5"/>
          </p:nvPr>
        </p:nvSpPr>
        <p:spPr/>
        <p:txBody>
          <a:bodyPr/>
          <a:lstStyle/>
          <a:p>
            <a:fld id="{4365FA78-122E-4B54-AD24-9BF740FEC7B6}" type="slidenum">
              <a:rPr lang="en-US" smtClean="0"/>
              <a:t>15</a:t>
            </a:fld>
            <a:endParaRPr lang="en-US"/>
          </a:p>
        </p:txBody>
      </p:sp>
    </p:spTree>
    <p:extLst>
      <p:ext uri="{BB962C8B-B14F-4D97-AF65-F5344CB8AC3E}">
        <p14:creationId xmlns:p14="http://schemas.microsoft.com/office/powerpoint/2010/main" val="3994137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we’ve gathered the requirements of our data, it’s time to decide what format the data should be stored in.</a:t>
            </a:r>
          </a:p>
          <a:p>
            <a:endParaRPr lang="en-US" dirty="0"/>
          </a:p>
          <a:p>
            <a:r>
              <a:rPr lang="en-US" dirty="0"/>
              <a:t>If we were to use a tabular format like Comma Separated Values (CSVs), then each entity would be a row in our table while the attributes corresponds to columns. Since we have two kinds of entities here, we might end up with two different CSV files: one for Car and one for Part. If we want to link the two files together, we might do so with a foreign key. We could add a column in our “Part” file  with its parent’s Vehicle Identification Number (VIN)</a:t>
            </a:r>
          </a:p>
          <a:p>
            <a:endParaRPr lang="en-US" dirty="0"/>
          </a:p>
          <a:p>
            <a:r>
              <a:rPr lang="en-US" dirty="0"/>
              <a:t>Alternatively, if we want to store both entities in a flexible file format, we might try something like a JavaScript Object Notation (JSON) file. This way, we can embed Part as a field in the Car entity.</a:t>
            </a:r>
          </a:p>
          <a:p>
            <a:endParaRPr lang="en-US" dirty="0"/>
          </a:p>
          <a:p>
            <a:r>
              <a:rPr lang="en-US" dirty="0"/>
              <a:t>As we can visually see, CSV is more compact than JSON, but it is not as flexible. There are many file types with different kinds of trade-offs depending on the environment they’re used in. We will go over them shortly.</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365FA78-122E-4B54-AD24-9BF740FEC7B6}" type="slidenum">
              <a:rPr kumimoji="0" lang="en-US" sz="1200" b="0" i="0" u="none" strike="noStrike" kern="1200" cap="none" spc="0" normalizeH="0" baseline="0" noProof="0" smtClean="0">
                <a:ln>
                  <a:noFill/>
                </a:ln>
                <a:solidFill>
                  <a:prstClr val="black"/>
                </a:solidFill>
                <a:effectLst/>
                <a:uLnTx/>
                <a:uFillTx/>
                <a:latin typeface="Arial" charset="0"/>
                <a:ea typeface="MS PGothic"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charset="0"/>
              <a:ea typeface="MS PGothic" pitchFamily="34" charset="-128"/>
              <a:cs typeface="+mn-cs"/>
            </a:endParaRPr>
          </a:p>
        </p:txBody>
      </p:sp>
    </p:spTree>
    <p:extLst>
      <p:ext uri="{BB962C8B-B14F-4D97-AF65-F5344CB8AC3E}">
        <p14:creationId xmlns:p14="http://schemas.microsoft.com/office/powerpoint/2010/main" val="2487470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let us consider this: EER diagrams are great if all we need are entities, but what if we want to do some analysis? What if we want to create a new attribute from other attributes or derive some insight built from all entities?</a:t>
            </a:r>
          </a:p>
          <a:p>
            <a:endParaRPr lang="en-US" dirty="0"/>
          </a:p>
          <a:p>
            <a:r>
              <a:rPr lang="en-US" dirty="0"/>
              <a:t>In such a case, we would have a system of operations. For instance, what if we want to find the average age of a car in our database, but our database has been partitioned into multiple files based on the year of the car. No problem, for each file, we’ll take every car and calculate its age. Then, we will pool all the ages together to calculate the average.</a:t>
            </a:r>
          </a:p>
          <a:p>
            <a:endParaRPr lang="en-US" dirty="0"/>
          </a:p>
          <a:p>
            <a:r>
              <a:rPr lang="en-US" dirty="0"/>
              <a:t>Such an operation is called MapReduce because we’ve mapped an operation to each entity and then reduced the result of those operations into one descriptive number.</a:t>
            </a:r>
          </a:p>
          <a:p>
            <a:endParaRPr lang="en-US" dirty="0"/>
          </a:p>
          <a:p>
            <a:r>
              <a:rPr lang="en-US" dirty="0"/>
              <a:t>In general, data pipelines make heavy use of these MapReduce functions. We will go into why soon, but for now, we can observe that it creates a visual graph. These graphs are </a:t>
            </a:r>
            <a:r>
              <a:rPr lang="en-US" i="1" dirty="0"/>
              <a:t>directed</a:t>
            </a:r>
            <a:r>
              <a:rPr lang="en-US" i="0" dirty="0"/>
              <a:t>, meaning we move from one operation to the next, but never in the reverse order. They are also acyclic, because if we create a loop in our operations, our pipelines will run forever. Hence, these types of graphs are called Directed Acyclic Graphs, or DAGs for short.</a:t>
            </a:r>
          </a:p>
          <a:p>
            <a:endParaRPr lang="en-US" i="0" dirty="0"/>
          </a:p>
          <a:p>
            <a:r>
              <a:rPr lang="en-US" i="0" dirty="0"/>
              <a:t>Thankfully, as we will see in the hands-on labs, many data pipeline tools will automatically build these pipelines for us. Additionally, they come with visualization tools so we can verify the operations of our pipelines.</a:t>
            </a:r>
            <a:endParaRPr lang="en-US" dirty="0"/>
          </a:p>
        </p:txBody>
      </p:sp>
      <p:sp>
        <p:nvSpPr>
          <p:cNvPr id="4" name="Slide Number Placeholder 3"/>
          <p:cNvSpPr>
            <a:spLocks noGrp="1"/>
          </p:cNvSpPr>
          <p:nvPr>
            <p:ph type="sldNum" sz="quarter" idx="5"/>
          </p:nvPr>
        </p:nvSpPr>
        <p:spPr/>
        <p:txBody>
          <a:bodyPr/>
          <a:lstStyle/>
          <a:p>
            <a:fld id="{4365FA78-122E-4B54-AD24-9BF740FEC7B6}" type="slidenum">
              <a:rPr lang="en-US" smtClean="0"/>
              <a:t>17</a:t>
            </a:fld>
            <a:endParaRPr lang="en-US"/>
          </a:p>
        </p:txBody>
      </p:sp>
    </p:spTree>
    <p:extLst>
      <p:ext uri="{BB962C8B-B14F-4D97-AF65-F5344CB8AC3E}">
        <p14:creationId xmlns:p14="http://schemas.microsoft.com/office/powerpoint/2010/main" val="1490726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important because every operation can be what is called a Single Point of Failure (SPOF). A SPOF is a part of a system that when it fails, it brings down the whole system. These types of failures are particularly tricky to debug because</a:t>
            </a:r>
          </a:p>
          <a:p>
            <a:endParaRPr lang="en-US" dirty="0"/>
          </a:p>
          <a:p>
            <a:pPr marL="228600" indent="-228600">
              <a:buAutoNum type="arabicParenR"/>
            </a:pPr>
            <a:r>
              <a:rPr lang="en-US" dirty="0"/>
              <a:t>The bug might not surface until later in the data pipeline</a:t>
            </a:r>
          </a:p>
          <a:p>
            <a:pPr marL="228600" indent="-228600">
              <a:buAutoNum type="arabicParenR"/>
            </a:pPr>
            <a:r>
              <a:rPr lang="en-US" dirty="0"/>
              <a:t>In the case of calculating something like an average, an obviously bad value could be masked by the good values. For instance, if we have an age of -1 sneak in with ages 3 and 4, we will end up with an average age of 2, which sounds valid.</a:t>
            </a:r>
          </a:p>
          <a:p>
            <a:pPr marL="228600" indent="-228600">
              <a:buAutoNum type="arabicParenR"/>
            </a:pPr>
            <a:endParaRPr lang="en-US" dirty="0"/>
          </a:p>
          <a:p>
            <a:pPr marL="0" indent="0">
              <a:buNone/>
            </a:pPr>
            <a:r>
              <a:rPr lang="en-US" dirty="0"/>
              <a:t>To prevent these scenarios, data engineers have a series of checks or tests along their pipelines. </a:t>
            </a:r>
          </a:p>
        </p:txBody>
      </p:sp>
      <p:sp>
        <p:nvSpPr>
          <p:cNvPr id="4" name="Slide Number Placeholder 3"/>
          <p:cNvSpPr>
            <a:spLocks noGrp="1"/>
          </p:cNvSpPr>
          <p:nvPr>
            <p:ph type="sldNum" sz="quarter" idx="5"/>
          </p:nvPr>
        </p:nvSpPr>
        <p:spPr/>
        <p:txBody>
          <a:bodyPr/>
          <a:lstStyle/>
          <a:p>
            <a:fld id="{4365FA78-122E-4B54-AD24-9BF740FEC7B6}" type="slidenum">
              <a:rPr lang="en-US" smtClean="0"/>
              <a:t>18</a:t>
            </a:fld>
            <a:endParaRPr lang="en-US"/>
          </a:p>
        </p:txBody>
      </p:sp>
    </p:spTree>
    <p:extLst>
      <p:ext uri="{BB962C8B-B14F-4D97-AF65-F5344CB8AC3E}">
        <p14:creationId xmlns:p14="http://schemas.microsoft.com/office/powerpoint/2010/main" val="1156455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are a powerful way to represent many systems. As long as it can be completed in a finite amount of time, many data processing pipelines large and small can be represented as a DAG. The source would be the original memory location of the data, and the sink (end) would be the destination memory location. Even In-place data transformations make use of auxiliary variables with their own physical location within computer hardware to be communicated within a computer system.</a:t>
            </a:r>
          </a:p>
          <a:p>
            <a:endParaRPr lang="en-US" dirty="0"/>
          </a:p>
          <a:p>
            <a:r>
              <a:rPr lang="en-US" dirty="0"/>
              <a:t>Another example besides MapReduce include Extract, Transform, and Load (ETL) data pipelines. The internet itself is perhaps the largest data system in the world. For data to be sent from one node to another, it needs to find the shortest path within a weighted directed graph of nodes. While these initial paths may have cycles in them, the result of many shortest path algorithms can produce a DAG from a source to its potential targets. (If the result still has a cycle in it, then that would imply there are multiple paths to the target node with increasingly infinite lengths, which would be a contradictory solution)</a:t>
            </a:r>
          </a:p>
        </p:txBody>
      </p:sp>
      <p:sp>
        <p:nvSpPr>
          <p:cNvPr id="4" name="Slide Number Placeholder 3"/>
          <p:cNvSpPr>
            <a:spLocks noGrp="1"/>
          </p:cNvSpPr>
          <p:nvPr>
            <p:ph type="sldNum" sz="quarter" idx="5"/>
          </p:nvPr>
        </p:nvSpPr>
        <p:spPr/>
        <p:txBody>
          <a:bodyPr/>
          <a:lstStyle/>
          <a:p>
            <a:fld id="{4365FA78-122E-4B54-AD24-9BF740FEC7B6}" type="slidenum">
              <a:rPr lang="en-US" smtClean="0"/>
              <a:t>19</a:t>
            </a:fld>
            <a:endParaRPr lang="en-US"/>
          </a:p>
        </p:txBody>
      </p:sp>
    </p:spTree>
    <p:extLst>
      <p:ext uri="{BB962C8B-B14F-4D97-AF65-F5344CB8AC3E}">
        <p14:creationId xmlns:p14="http://schemas.microsoft.com/office/powerpoint/2010/main" val="2277397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promised, let us look at various file formats and their strengths and weaknesses. </a:t>
            </a:r>
          </a:p>
        </p:txBody>
      </p:sp>
      <p:sp>
        <p:nvSpPr>
          <p:cNvPr id="4" name="Slide Number Placeholder 3"/>
          <p:cNvSpPr>
            <a:spLocks noGrp="1"/>
          </p:cNvSpPr>
          <p:nvPr>
            <p:ph type="sldNum" sz="quarter" idx="5"/>
          </p:nvPr>
        </p:nvSpPr>
        <p:spPr/>
        <p:txBody>
          <a:bodyPr/>
          <a:lstStyle/>
          <a:p>
            <a:fld id="{4365FA78-122E-4B54-AD24-9BF740FEC7B6}" type="slidenum">
              <a:rPr lang="en-US" smtClean="0"/>
              <a:t>20</a:t>
            </a:fld>
            <a:endParaRPr lang="en-US"/>
          </a:p>
        </p:txBody>
      </p:sp>
    </p:spTree>
    <p:extLst>
      <p:ext uri="{BB962C8B-B14F-4D97-AF65-F5344CB8AC3E}">
        <p14:creationId xmlns:p14="http://schemas.microsoft.com/office/powerpoint/2010/main" val="518537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65396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https://en.wikipedia.org/wiki/File_format</a:t>
            </a:r>
          </a:p>
          <a:p>
            <a:endParaRPr lang="en-US" dirty="0"/>
          </a:p>
          <a:p>
            <a:r>
              <a:rPr lang="en-US" dirty="0"/>
              <a:t>Typically, the more structured a file format, the more scalable it is. There is some nuance to this however, such as the type of environment the data processing is being done on. (Single server vs multiple servers).</a:t>
            </a:r>
          </a:p>
          <a:p>
            <a:endParaRPr lang="en-US" dirty="0"/>
          </a:p>
          <a:p>
            <a:r>
              <a:rPr lang="en-US" dirty="0"/>
              <a:t>A flexible data format would be something like a binary string. This is a sequence of bytes and is used for non-traditional data formats such as images, due to its flexibility. Unfortunately, by itself, it’s not very functional as another program needs to know how interpret the string before it can be used. https://www.postgresql.org/docs/8.1/datatype-binary.html</a:t>
            </a:r>
          </a:p>
          <a:p>
            <a:endParaRPr lang="en-US" dirty="0"/>
          </a:p>
          <a:p>
            <a:r>
              <a:rPr lang="en-US" dirty="0"/>
              <a:t>A functional format would be something like json. Because the data is human readable and because of its tree like data structure that can support quickly reading a writing multiple data types, it is used in many applications. Almost every web application likely uses json so users can quickly interact with websites through a variety of ways, such as clicking a radio button, typing in a text field, or selecting a date from a calendar. Json can be sent back and forth between front end and backend as data is stored and retrieved from backend databases. Json is semi structured, so it doesn’t scale as well to millions or billions of datapoints… https://www.json.org/json-en.html</a:t>
            </a:r>
          </a:p>
          <a:p>
            <a:endParaRPr lang="en-US" dirty="0"/>
          </a:p>
          <a:p>
            <a:r>
              <a:rPr lang="en-US" dirty="0"/>
              <a:t>A scalable format would be SQL. SQL is very structured where data types and size must be specified. It can be stored in an indexed table making it even quicker to search and filter information. SQL is part of an ecosystem that is both data format and query language. SQL as a language is straightforward, and there are lots of things users can do with it, but it is not as functional as JSON or flexible as binary.</a:t>
            </a:r>
          </a:p>
        </p:txBody>
      </p:sp>
      <p:sp>
        <p:nvSpPr>
          <p:cNvPr id="4" name="Slide Number Placeholder 3"/>
          <p:cNvSpPr>
            <a:spLocks noGrp="1"/>
          </p:cNvSpPr>
          <p:nvPr>
            <p:ph type="sldNum" sz="quarter" idx="5"/>
          </p:nvPr>
        </p:nvSpPr>
        <p:spPr/>
        <p:txBody>
          <a:bodyPr/>
          <a:lstStyle/>
          <a:p>
            <a:fld id="{4365FA78-122E-4B54-AD24-9BF740FEC7B6}" type="slidenum">
              <a:rPr lang="en-US" smtClean="0"/>
              <a:t>21</a:t>
            </a:fld>
            <a:endParaRPr lang="en-US"/>
          </a:p>
        </p:txBody>
      </p:sp>
    </p:spTree>
    <p:extLst>
      <p:ext uri="{BB962C8B-B14F-4D97-AF65-F5344CB8AC3E}">
        <p14:creationId xmlns:p14="http://schemas.microsoft.com/office/powerpoint/2010/main" val="2416906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https://dataschool.com/data-modeling-101/row-vs-column-oriented-databases/</a:t>
            </a:r>
          </a:p>
          <a:p>
            <a:endParaRPr lang="en-US" dirty="0"/>
          </a:p>
          <a:p>
            <a:r>
              <a:rPr lang="en-US" dirty="0"/>
              <a:t>So how do we know what type of dataset is best for us? This very much depends on what we will be doing. One way to think of it is this: there are four common operations for almost every database people refer to as CRUD. Create, Read, Update, and Delete.</a:t>
            </a:r>
          </a:p>
          <a:p>
            <a:endParaRPr lang="en-US" dirty="0"/>
          </a:p>
          <a:p>
            <a:r>
              <a:rPr lang="en-US" dirty="0"/>
              <a:t>Let’s start with Read. Let’s imagine we have some graph paper with our friends’ contact information on each row. Computers look at data files very similarly to how we would as humans, they just have the advantage of moving much faster. So, if it takes a while for us to find the data we want in a data file, it will probably take the computer a while to find it too. If we don’t number the rows or the columns in our graph paper, it might take us a while to find the right cell. Let’s say that there’s so much data that it can’t fit on one sheet. It would be useful if we could have some indicator at the top and bottom of each page so that it’s easier to find a specific cell if we have to flip trough all the pages. If our friends are sorted, we can say that a page is dedicated to a last name initial, like this page is for people whose last names start with N.</a:t>
            </a:r>
          </a:p>
          <a:p>
            <a:endParaRPr lang="en-US" dirty="0"/>
          </a:p>
          <a:p>
            <a:r>
              <a:rPr lang="en-US" dirty="0"/>
              <a:t>Next, let’s think about Create. If our friends are unsorted, that’s easy, we can add a new friend to the last row. If our friends are sorted, it’s more complicated. If our friend’s name starts with A, would we have to push everyone down a row in order to add them? If we have multiple pages, do we need to change the headers and footers?</a:t>
            </a:r>
          </a:p>
          <a:p>
            <a:endParaRPr lang="en-US" dirty="0"/>
          </a:p>
          <a:p>
            <a:r>
              <a:rPr lang="en-US" dirty="0"/>
              <a:t>How we structure our data is going to depend a lot on what our circle of friends is like. Do we go for quality friendship over quantity friendship, so we barely fill one page? Do we have so many friends, we need to fill multiple books? Are we the only users of these books, or are multiple people going to be looking at them at once? Do all of our friends’ names start with NV so it would be pointless to list just the beginning initial in the page header?</a:t>
            </a:r>
          </a:p>
        </p:txBody>
      </p:sp>
      <p:sp>
        <p:nvSpPr>
          <p:cNvPr id="4" name="Slide Number Placeholder 3"/>
          <p:cNvSpPr>
            <a:spLocks noGrp="1"/>
          </p:cNvSpPr>
          <p:nvPr>
            <p:ph type="sldNum" sz="quarter" idx="5"/>
          </p:nvPr>
        </p:nvSpPr>
        <p:spPr/>
        <p:txBody>
          <a:bodyPr/>
          <a:lstStyle/>
          <a:p>
            <a:fld id="{4365FA78-122E-4B54-AD24-9BF740FEC7B6}" type="slidenum">
              <a:rPr lang="en-US" smtClean="0"/>
              <a:t>22</a:t>
            </a:fld>
            <a:endParaRPr lang="en-US"/>
          </a:p>
        </p:txBody>
      </p:sp>
    </p:spTree>
    <p:extLst>
      <p:ext uri="{BB962C8B-B14F-4D97-AF65-F5344CB8AC3E}">
        <p14:creationId xmlns:p14="http://schemas.microsoft.com/office/powerpoint/2010/main" val="2485706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graph paper analogy does have one flaw in that humans can switch between scanning row by row versus column by column easily. Unfortunately for computers, unless we give them the exact location of something (row x, column y, page z), it will search through data line by line. So, when we choose a data format, we need to decide whether a line represents a row or a column. (In rare cases, a line can represent a row and a column, but this is usually for sparse data).</a:t>
            </a:r>
          </a:p>
          <a:p>
            <a:endParaRPr lang="en-US"/>
          </a:p>
          <a:p>
            <a:r>
              <a:rPr lang="en-US"/>
              <a:t>In general, GPUs digest columnar data more quickly than row data. Let’s talk about how they’re used in practice to understand why.</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365FA78-122E-4B54-AD24-9BF740FEC7B6}" type="slidenum">
              <a:rPr kumimoji="0" lang="en-US" sz="1200" b="0" i="0" u="none" strike="noStrike" kern="1200" cap="none" spc="0" normalizeH="0" baseline="0" noProof="0" smtClean="0">
                <a:ln>
                  <a:noFill/>
                </a:ln>
                <a:solidFill>
                  <a:prstClr val="black"/>
                </a:solidFill>
                <a:effectLst/>
                <a:uLnTx/>
                <a:uFillTx/>
                <a:latin typeface="Arial" charset="0"/>
                <a:ea typeface="MS PGothic"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rial" charset="0"/>
              <a:ea typeface="MS PGothic" pitchFamily="34" charset="-128"/>
              <a:cs typeface="+mn-cs"/>
            </a:endParaRPr>
          </a:p>
        </p:txBody>
      </p:sp>
    </p:spTree>
    <p:extLst>
      <p:ext uri="{BB962C8B-B14F-4D97-AF65-F5344CB8AC3E}">
        <p14:creationId xmlns:p14="http://schemas.microsoft.com/office/powerpoint/2010/main" val="971227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https://mangatmodi.medium.com/rowise-vs-columnar-database-theory-and-in-practice-53f54c8f6505</a:t>
            </a:r>
          </a:p>
          <a:p>
            <a:endParaRPr lang="en-US" dirty="0"/>
          </a:p>
          <a:p>
            <a:r>
              <a:rPr lang="en-US" sz="1800" b="0" i="0" u="none" strike="noStrike" dirty="0">
                <a:solidFill>
                  <a:srgbClr val="000000"/>
                </a:solidFill>
                <a:effectLst/>
                <a:latin typeface="Arial" panose="020B0604020202020204" pitchFamily="34" charset="0"/>
              </a:rPr>
              <a:t>Row formatted data is best suited when records </a:t>
            </a:r>
            <a:r>
              <a:rPr lang="en-US" sz="1800" dirty="0"/>
              <a:t>(or entities) are</a:t>
            </a:r>
            <a:r>
              <a:rPr lang="en-US" sz="1800" b="0" i="0" u="none" strike="noStrike" dirty="0">
                <a:solidFill>
                  <a:srgbClr val="000000"/>
                </a:solidFill>
                <a:effectLst/>
                <a:latin typeface="Arial" panose="020B0604020202020204" pitchFamily="34" charset="0"/>
              </a:rPr>
              <a:t> constantly created or deleted from the database.</a:t>
            </a:r>
            <a:r>
              <a:rPr lang="en-US" dirty="0"/>
              <a:t> We can see here, we can just concatenate it the end of the file, or we can insert it by row number. In order to do the same for column formatted data, we would need to break up the record by attribute and loop through each line in the file to find the best place to add it. In other words, we would have to read through most of the database to add a record!</a:t>
            </a:r>
          </a:p>
        </p:txBody>
      </p:sp>
      <p:sp>
        <p:nvSpPr>
          <p:cNvPr id="4" name="Slide Number Placeholder 3"/>
          <p:cNvSpPr>
            <a:spLocks noGrp="1"/>
          </p:cNvSpPr>
          <p:nvPr>
            <p:ph type="sldNum" sz="quarter" idx="5"/>
          </p:nvPr>
        </p:nvSpPr>
        <p:spPr/>
        <p:txBody>
          <a:bodyPr/>
          <a:lstStyle/>
          <a:p>
            <a:fld id="{4365FA78-122E-4B54-AD24-9BF740FEC7B6}" type="slidenum">
              <a:rPr lang="en-US" smtClean="0"/>
              <a:t>24</a:t>
            </a:fld>
            <a:endParaRPr lang="en-US"/>
          </a:p>
        </p:txBody>
      </p:sp>
    </p:spTree>
    <p:extLst>
      <p:ext uri="{BB962C8B-B14F-4D97-AF65-F5344CB8AC3E}">
        <p14:creationId xmlns:p14="http://schemas.microsoft.com/office/powerpoint/2010/main" val="3965518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other hand, column formatted data is great for analysis. If we want to create a new column using some combination of the other columns, we would only need to look at the relevant columns to our query.</a:t>
            </a:r>
          </a:p>
          <a:p>
            <a:endParaRPr lang="en-US"/>
          </a:p>
          <a:p>
            <a:r>
              <a:rPr lang="en-US"/>
              <a:t>For row formatted data, we would need to scan through every row in order to do the same thing!</a:t>
            </a:r>
          </a:p>
        </p:txBody>
      </p:sp>
      <p:sp>
        <p:nvSpPr>
          <p:cNvPr id="4" name="Slide Number Placeholder 3"/>
          <p:cNvSpPr>
            <a:spLocks noGrp="1"/>
          </p:cNvSpPr>
          <p:nvPr>
            <p:ph type="sldNum" sz="quarter" idx="5"/>
          </p:nvPr>
        </p:nvSpPr>
        <p:spPr/>
        <p:txBody>
          <a:bodyPr/>
          <a:lstStyle/>
          <a:p>
            <a:fld id="{4365FA78-122E-4B54-AD24-9BF740FEC7B6}" type="slidenum">
              <a:rPr lang="en-US" smtClean="0"/>
              <a:t>25</a:t>
            </a:fld>
            <a:endParaRPr lang="en-US"/>
          </a:p>
        </p:txBody>
      </p:sp>
    </p:spTree>
    <p:extLst>
      <p:ext uri="{BB962C8B-B14F-4D97-AF65-F5344CB8AC3E}">
        <p14:creationId xmlns:p14="http://schemas.microsoft.com/office/powerpoint/2010/main" val="2100344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https://en.wikipedia.org/wiki/Binary_file</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365FA78-122E-4B54-AD24-9BF740FEC7B6}" type="slidenum">
              <a:rPr kumimoji="0" lang="en-US" sz="1200" b="0" i="0" u="none" strike="noStrike" kern="1200" cap="none" spc="0" normalizeH="0" baseline="0" noProof="0" smtClean="0">
                <a:ln>
                  <a:noFill/>
                </a:ln>
                <a:solidFill>
                  <a:prstClr val="black"/>
                </a:solidFill>
                <a:effectLst/>
                <a:uLnTx/>
                <a:uFillTx/>
                <a:latin typeface="Arial" charset="0"/>
                <a:ea typeface="MS PGothic"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rial" charset="0"/>
              <a:ea typeface="MS PGothic" pitchFamily="34" charset="-128"/>
              <a:cs typeface="+mn-cs"/>
            </a:endParaRPr>
          </a:p>
        </p:txBody>
      </p:sp>
    </p:spTree>
    <p:extLst>
      <p:ext uri="{BB962C8B-B14F-4D97-AF65-F5344CB8AC3E}">
        <p14:creationId xmlns:p14="http://schemas.microsoft.com/office/powerpoint/2010/main" val="1935798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https://www.upsolver.com/blog/apache-parquet-why-use</a:t>
            </a:r>
          </a:p>
          <a:p>
            <a:r>
              <a:rPr lang="en-US"/>
              <a:t>https://stackoverflow.com/questions/36822224/what-are-the-pros-and-cons-of-parquet-format-compared-to-other-formats</a:t>
            </a:r>
          </a:p>
          <a:p>
            <a:endParaRPr lang="en-US"/>
          </a:p>
          <a:p>
            <a:r>
              <a:rPr lang="en-US"/>
              <a:t>CSV is very “middle of the road”. It’s easy to manipulate hundreds to thousands of CSV files that share the same schema because it’s just a matter of concatenating or splitting the files. On the other hand, there is no data compression, so if there are frequently reoccurring values, there could be much wasted space.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365FA78-122E-4B54-AD24-9BF740FEC7B6}" type="slidenum">
              <a:rPr kumimoji="0" lang="en-US" sz="1200" b="0" i="0" u="none" strike="noStrike" kern="1200" cap="none" spc="0" normalizeH="0" baseline="0" noProof="0" smtClean="0">
                <a:ln>
                  <a:noFill/>
                </a:ln>
                <a:solidFill>
                  <a:prstClr val="black"/>
                </a:solidFill>
                <a:effectLst/>
                <a:uLnTx/>
                <a:uFillTx/>
                <a:latin typeface="Arial" charset="0"/>
                <a:ea typeface="MS PGothic"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rial" charset="0"/>
              <a:ea typeface="MS PGothic" pitchFamily="34" charset="-128"/>
              <a:cs typeface="+mn-cs"/>
            </a:endParaRPr>
          </a:p>
        </p:txBody>
      </p:sp>
    </p:spTree>
    <p:extLst>
      <p:ext uri="{BB962C8B-B14F-4D97-AF65-F5344CB8AC3E}">
        <p14:creationId xmlns:p14="http://schemas.microsoft.com/office/powerpoint/2010/main" val="2999029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https://www.upsolver.com/blog/apache-parquet-why-use</a:t>
            </a:r>
          </a:p>
          <a:p>
            <a:r>
              <a:rPr lang="en-US"/>
              <a:t>https://stackoverflow.com/questions/36822224/what-are-the-pros-and-cons-of-parquet-format-compared-to-other-formats</a:t>
            </a:r>
          </a:p>
          <a:p>
            <a:r>
              <a:rPr lang="en-US"/>
              <a:t>https://stackoverflow.com/questions/53982871/pandas-reading-first-n-rows-from-parquet-file</a:t>
            </a:r>
          </a:p>
          <a:p>
            <a:endParaRPr lang="en-US"/>
          </a:p>
          <a:p>
            <a:r>
              <a:rPr lang="en-US"/>
              <a:t>Parquet is often cheaper and faster than CSV for analysis because we can limit interaction with just the columns, we are interested in. That said, it is an expensive file type for “SELECT * LIMIT 10” type of operations. We may need to read in multiple values in a column to find the value relating to just one particular entity.</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365FA78-122E-4B54-AD24-9BF740FEC7B6}" type="slidenum">
              <a:rPr kumimoji="0" lang="en-US" sz="1200" b="0" i="0" u="none" strike="noStrike" kern="1200" cap="none" spc="0" normalizeH="0" baseline="0" noProof="0" smtClean="0">
                <a:ln>
                  <a:noFill/>
                </a:ln>
                <a:solidFill>
                  <a:prstClr val="black"/>
                </a:solidFill>
                <a:effectLst/>
                <a:uLnTx/>
                <a:uFillTx/>
                <a:latin typeface="Arial" charset="0"/>
                <a:ea typeface="MS PGothic"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rial" charset="0"/>
              <a:ea typeface="MS PGothic" pitchFamily="34" charset="-128"/>
              <a:cs typeface="+mn-cs"/>
            </a:endParaRPr>
          </a:p>
        </p:txBody>
      </p:sp>
    </p:spTree>
    <p:extLst>
      <p:ext uri="{BB962C8B-B14F-4D97-AF65-F5344CB8AC3E}">
        <p14:creationId xmlns:p14="http://schemas.microsoft.com/office/powerpoint/2010/main" val="1122283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65FA78-122E-4B54-AD24-9BF740FEC7B6}" type="slidenum">
              <a:rPr lang="en-US" smtClean="0"/>
              <a:t>29</a:t>
            </a:fld>
            <a:endParaRPr lang="en-US"/>
          </a:p>
        </p:txBody>
      </p:sp>
    </p:spTree>
    <p:extLst>
      <p:ext uri="{BB962C8B-B14F-4D97-AF65-F5344CB8AC3E}">
        <p14:creationId xmlns:p14="http://schemas.microsoft.com/office/powerpoint/2010/main" val="12634820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as there are many different kinds of data, there are many different data frameworks in order to view and analyze that data. We’re going to go over a few of the popular ones.</a:t>
            </a:r>
          </a:p>
        </p:txBody>
      </p:sp>
      <p:sp>
        <p:nvSpPr>
          <p:cNvPr id="4" name="Slide Number Placeholder 3"/>
          <p:cNvSpPr>
            <a:spLocks noGrp="1"/>
          </p:cNvSpPr>
          <p:nvPr>
            <p:ph type="sldNum" sz="quarter" idx="5"/>
          </p:nvPr>
        </p:nvSpPr>
        <p:spPr/>
        <p:txBody>
          <a:bodyPr/>
          <a:lstStyle/>
          <a:p>
            <a:fld id="{4365FA78-122E-4B54-AD24-9BF740FEC7B6}" type="slidenum">
              <a:rPr lang="en-US" smtClean="0"/>
              <a:t>30</a:t>
            </a:fld>
            <a:endParaRPr lang="en-US"/>
          </a:p>
        </p:txBody>
      </p:sp>
    </p:spTree>
    <p:extLst>
      <p:ext uri="{BB962C8B-B14F-4D97-AF65-F5344CB8AC3E}">
        <p14:creationId xmlns:p14="http://schemas.microsoft.com/office/powerpoint/2010/main" val="4039034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with the main goal of this course. Let’s say we are new hires at a startup, and we know that in order to move forward as an organization, we need to set up our company’s data to make it quick and easy to analyze. How would we go about doing that?</a:t>
            </a:r>
          </a:p>
        </p:txBody>
      </p:sp>
      <p:sp>
        <p:nvSpPr>
          <p:cNvPr id="4" name="Slide Number Placeholder 3"/>
          <p:cNvSpPr>
            <a:spLocks noGrp="1"/>
          </p:cNvSpPr>
          <p:nvPr>
            <p:ph type="sldNum" sz="quarter" idx="5"/>
          </p:nvPr>
        </p:nvSpPr>
        <p:spPr/>
        <p:txBody>
          <a:bodyPr/>
          <a:lstStyle/>
          <a:p>
            <a:fld id="{4365FA78-122E-4B54-AD24-9BF740FEC7B6}" type="slidenum">
              <a:rPr lang="en-US" smtClean="0"/>
              <a:t>4</a:t>
            </a:fld>
            <a:endParaRPr lang="en-US"/>
          </a:p>
        </p:txBody>
      </p:sp>
    </p:spTree>
    <p:extLst>
      <p:ext uri="{BB962C8B-B14F-4D97-AF65-F5344CB8AC3E}">
        <p14:creationId xmlns:p14="http://schemas.microsoft.com/office/powerpoint/2010/main" val="333483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https://www.section.io/blog/scaling-horizontally-vs-vertically/</a:t>
            </a:r>
          </a:p>
          <a:p>
            <a:endParaRPr lang="en-US"/>
          </a:p>
          <a:p>
            <a:r>
              <a:rPr lang="en-US"/>
              <a:t>Besides the different kinds of data that they handle, some frameworks scale better with higher quality hardware (better CPU, RAM, Disk Memory, GPU) and some scale better with more machines. Some frameworks can scale with both, but there is a balance. When using multiple machines that speak over the internet, there is added latency as data travels over the internet. It’s worth asking, would a GPU be sitting idle while that data is in flight?</a:t>
            </a:r>
          </a:p>
        </p:txBody>
      </p:sp>
      <p:sp>
        <p:nvSpPr>
          <p:cNvPr id="4" name="Slide Number Placeholder 3"/>
          <p:cNvSpPr>
            <a:spLocks noGrp="1"/>
          </p:cNvSpPr>
          <p:nvPr>
            <p:ph type="sldNum" sz="quarter" idx="5"/>
          </p:nvPr>
        </p:nvSpPr>
        <p:spPr/>
        <p:txBody>
          <a:bodyPr/>
          <a:lstStyle/>
          <a:p>
            <a:fld id="{4365FA78-122E-4B54-AD24-9BF740FEC7B6}" type="slidenum">
              <a:rPr lang="en-US" smtClean="0"/>
              <a:t>31</a:t>
            </a:fld>
            <a:endParaRPr lang="en-US"/>
          </a:p>
        </p:txBody>
      </p:sp>
    </p:spTree>
    <p:extLst>
      <p:ext uri="{BB962C8B-B14F-4D97-AF65-F5344CB8AC3E}">
        <p14:creationId xmlns:p14="http://schemas.microsoft.com/office/powerpoint/2010/main" val="29095175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mentioned before. SQL isn’t just a data structure, but also an ecosystem. SQL stands for Structured Query Language and works like so:</a:t>
            </a:r>
          </a:p>
          <a:p>
            <a:endParaRPr lang="en-US"/>
          </a:p>
          <a:p>
            <a:r>
              <a:rPr lang="en-US"/>
              <a:t>SELECT is the columns we want to query</a:t>
            </a:r>
          </a:p>
          <a:p>
            <a:r>
              <a:rPr lang="en-US"/>
              <a:t>FROM is which table (data source) we want to query from</a:t>
            </a:r>
          </a:p>
          <a:p>
            <a:r>
              <a:rPr lang="en-US"/>
              <a:t>WHERE allows us to filter which rows we want return.</a:t>
            </a:r>
          </a:p>
          <a:p>
            <a:endParaRPr lang="en-US"/>
          </a:p>
          <a:p>
            <a:r>
              <a:rPr lang="en-US"/>
              <a:t>Traditional </a:t>
            </a:r>
            <a:r>
              <a:rPr lang="en-US" err="1"/>
              <a:t>MySql</a:t>
            </a:r>
            <a:r>
              <a:rPr lang="en-US"/>
              <a:t> is limited to one machine. It can scale vertically with GPUs by using Blazing SQL.</a:t>
            </a:r>
          </a:p>
        </p:txBody>
      </p:sp>
      <p:sp>
        <p:nvSpPr>
          <p:cNvPr id="4" name="Slide Number Placeholder 3"/>
          <p:cNvSpPr>
            <a:spLocks noGrp="1"/>
          </p:cNvSpPr>
          <p:nvPr>
            <p:ph type="sldNum" sz="quarter" idx="5"/>
          </p:nvPr>
        </p:nvSpPr>
        <p:spPr/>
        <p:txBody>
          <a:bodyPr/>
          <a:lstStyle/>
          <a:p>
            <a:fld id="{4365FA78-122E-4B54-AD24-9BF740FEC7B6}" type="slidenum">
              <a:rPr lang="en-US" smtClean="0"/>
              <a:t>32</a:t>
            </a:fld>
            <a:endParaRPr lang="en-US"/>
          </a:p>
        </p:txBody>
      </p:sp>
    </p:spTree>
    <p:extLst>
      <p:ext uri="{BB962C8B-B14F-4D97-AF65-F5344CB8AC3E}">
        <p14:creationId xmlns:p14="http://schemas.microsoft.com/office/powerpoint/2010/main" val="2686050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is fast and is the database of choice for many large data warehouses. That said, SQL is not a very flexible language.</a:t>
            </a:r>
          </a:p>
          <a:p>
            <a:endParaRPr lang="en-US" dirty="0"/>
          </a:p>
          <a:p>
            <a:r>
              <a:rPr lang="en-US" dirty="0"/>
              <a:t>We can keep the same table structure while adding in the flexibility of python while using </a:t>
            </a:r>
            <a:r>
              <a:rPr lang="en-US" dirty="0" err="1"/>
              <a:t>DataFrame</a:t>
            </a:r>
            <a:r>
              <a:rPr lang="en-US" dirty="0"/>
              <a:t> tools like pandas and </a:t>
            </a:r>
            <a:r>
              <a:rPr lang="en-US" dirty="0" err="1"/>
              <a:t>CuPy</a:t>
            </a:r>
            <a:r>
              <a:rPr lang="en-US" dirty="0"/>
              <a:t>. Pandas and </a:t>
            </a:r>
            <a:r>
              <a:rPr lang="en-US" dirty="0" err="1"/>
              <a:t>CuPy</a:t>
            </a:r>
            <a:r>
              <a:rPr lang="en-US" dirty="0"/>
              <a:t> are very similar, but pandas works with the CPU + RAM while </a:t>
            </a:r>
            <a:r>
              <a:rPr lang="en-US" dirty="0" err="1"/>
              <a:t>cuDF</a:t>
            </a:r>
            <a:r>
              <a:rPr lang="en-US" dirty="0"/>
              <a:t> is GPU based.</a:t>
            </a:r>
          </a:p>
          <a:p>
            <a:endParaRPr lang="en-US" dirty="0"/>
          </a:p>
          <a:p>
            <a:r>
              <a:rPr lang="en-US" dirty="0"/>
              <a:t>If we want to filter data like we did with our SQL example, pandas/</a:t>
            </a:r>
            <a:r>
              <a:rPr lang="en-US" dirty="0" err="1"/>
              <a:t>cuDF</a:t>
            </a:r>
            <a:r>
              <a:rPr lang="en-US" dirty="0"/>
              <a:t> has its own querying rules as described here:</a:t>
            </a:r>
          </a:p>
          <a:p>
            <a:r>
              <a:rPr lang="en-US" dirty="0"/>
              <a:t>https://pandas.pydata.org/docs/getting_started/intro_tutorials/03_subset_data.html</a:t>
            </a:r>
          </a:p>
        </p:txBody>
      </p:sp>
      <p:sp>
        <p:nvSpPr>
          <p:cNvPr id="4" name="Slide Number Placeholder 3"/>
          <p:cNvSpPr>
            <a:spLocks noGrp="1"/>
          </p:cNvSpPr>
          <p:nvPr>
            <p:ph type="sldNum" sz="quarter" idx="5"/>
          </p:nvPr>
        </p:nvSpPr>
        <p:spPr/>
        <p:txBody>
          <a:bodyPr/>
          <a:lstStyle/>
          <a:p>
            <a:fld id="{4365FA78-122E-4B54-AD24-9BF740FEC7B6}" type="slidenum">
              <a:rPr lang="en-US" smtClean="0"/>
              <a:t>33</a:t>
            </a:fld>
            <a:endParaRPr lang="en-US"/>
          </a:p>
        </p:txBody>
      </p:sp>
    </p:spTree>
    <p:extLst>
      <p:ext uri="{BB962C8B-B14F-4D97-AF65-F5344CB8AC3E}">
        <p14:creationId xmlns:p14="http://schemas.microsoft.com/office/powerpoint/2010/main" val="3865604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not be using it much in this class, but if we are working with purely numeric data, we might consider NumPy or </a:t>
            </a:r>
            <a:r>
              <a:rPr lang="en-US" err="1"/>
              <a:t>CuPy</a:t>
            </a:r>
            <a:r>
              <a:rPr lang="en-US"/>
              <a:t>, which are optimized to work with matrices.</a:t>
            </a:r>
          </a:p>
          <a:p>
            <a:endParaRPr lang="en-US"/>
          </a:p>
          <a:p>
            <a:r>
              <a:rPr lang="en-US"/>
              <a:t>People often go between </a:t>
            </a:r>
            <a:r>
              <a:rPr lang="en-US" err="1"/>
              <a:t>DataFrames</a:t>
            </a:r>
            <a:r>
              <a:rPr lang="en-US"/>
              <a:t> and NumPy arrays depending on what data manipulation they are trying to do, and it’s easy to convert from one to the other. Pandas is even built on top of a bit of NumPy.</a:t>
            </a:r>
          </a:p>
        </p:txBody>
      </p:sp>
      <p:sp>
        <p:nvSpPr>
          <p:cNvPr id="4" name="Slide Number Placeholder 3"/>
          <p:cNvSpPr>
            <a:spLocks noGrp="1"/>
          </p:cNvSpPr>
          <p:nvPr>
            <p:ph type="sldNum" sz="quarter" idx="5"/>
          </p:nvPr>
        </p:nvSpPr>
        <p:spPr/>
        <p:txBody>
          <a:bodyPr/>
          <a:lstStyle/>
          <a:p>
            <a:fld id="{4365FA78-122E-4B54-AD24-9BF740FEC7B6}" type="slidenum">
              <a:rPr lang="en-US" smtClean="0"/>
              <a:t>34</a:t>
            </a:fld>
            <a:endParaRPr lang="en-US"/>
          </a:p>
        </p:txBody>
      </p:sp>
    </p:spTree>
    <p:extLst>
      <p:ext uri="{BB962C8B-B14F-4D97-AF65-F5344CB8AC3E}">
        <p14:creationId xmlns:p14="http://schemas.microsoft.com/office/powerpoint/2010/main" val="1844379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endParaRPr lang="en-US" sz="1800">
              <a:latin typeface="Trebuchet M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a:p>
        </p:txBody>
      </p:sp>
    </p:spTree>
    <p:extLst>
      <p:ext uri="{BB962C8B-B14F-4D97-AF65-F5344CB8AC3E}">
        <p14:creationId xmlns:p14="http://schemas.microsoft.com/office/powerpoint/2010/main" val="924661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a bit of an art to setting up our computation. The more we can take advantage of our parallel threads, the faster the computation will be.</a:t>
            </a:r>
          </a:p>
          <a:p>
            <a:endParaRPr lang="en-US"/>
          </a:p>
          <a:p>
            <a:r>
              <a:rPr lang="en-US"/>
              <a:t>The concept is built on MapReduce. If we have a function that can work independently on each thread, then we can </a:t>
            </a:r>
            <a:r>
              <a:rPr lang="en-US" i="1"/>
              <a:t>Map</a:t>
            </a:r>
            <a:r>
              <a:rPr lang="en-US" i="0"/>
              <a:t> that function. This is fast because if one thread takes a little longer, it is not slowing any of the other threads down.</a:t>
            </a:r>
          </a:p>
          <a:p>
            <a:endParaRPr lang="en-US" i="0"/>
          </a:p>
          <a:p>
            <a:r>
              <a:rPr lang="en-US" i="0"/>
              <a:t>If we need our threads to communicate with each other, say we’re taking an average, we can </a:t>
            </a:r>
            <a:r>
              <a:rPr lang="en-US" i="1"/>
              <a:t>Reduce</a:t>
            </a:r>
            <a:r>
              <a:rPr lang="en-US" i="0"/>
              <a:t> that down to one thread. This can be a potential bottleneck as we will need to wait for all of our threads to finish their previous process before we can finish calculating the result.</a:t>
            </a:r>
          </a:p>
        </p:txBody>
      </p:sp>
      <p:sp>
        <p:nvSpPr>
          <p:cNvPr id="4" name="Slide Number Placeholder 3"/>
          <p:cNvSpPr>
            <a:spLocks noGrp="1"/>
          </p:cNvSpPr>
          <p:nvPr>
            <p:ph type="sldNum" sz="quarter" idx="5"/>
          </p:nvPr>
        </p:nvSpPr>
        <p:spPr/>
        <p:txBody>
          <a:bodyPr/>
          <a:lstStyle/>
          <a:p>
            <a:fld id="{4365FA78-122E-4B54-AD24-9BF740FEC7B6}" type="slidenum">
              <a:rPr lang="en-US" smtClean="0"/>
              <a:t>36</a:t>
            </a:fld>
            <a:endParaRPr lang="en-US"/>
          </a:p>
        </p:txBody>
      </p:sp>
    </p:spTree>
    <p:extLst>
      <p:ext uri="{BB962C8B-B14F-4D97-AF65-F5344CB8AC3E}">
        <p14:creationId xmlns:p14="http://schemas.microsoft.com/office/powerpoint/2010/main" val="1182805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the way, </a:t>
            </a:r>
            <a:r>
              <a:rPr lang="en-US" err="1"/>
              <a:t>Dask</a:t>
            </a:r>
            <a:r>
              <a:rPr lang="en-US"/>
              <a:t> uses something called Lazy Execution. When we set up our code, </a:t>
            </a:r>
            <a:r>
              <a:rPr lang="en-US" err="1"/>
              <a:t>Dask</a:t>
            </a:r>
            <a:r>
              <a:rPr lang="en-US"/>
              <a:t> will start by building the DAG. If we print out a variable, it might give us the shape and type of it, but not any of the numbers. That’s because the data has yet to be run through the DAG.</a:t>
            </a:r>
          </a:p>
          <a:p>
            <a:endParaRPr lang="en-US"/>
          </a:p>
          <a:p>
            <a:r>
              <a:rPr lang="en-US"/>
              <a:t>Why do it this way? We can think of it as setting up an assembly line. If we build an assembly line, we don’t have a product yet, but it will make it much easier to scale and make lots of products. It’s exactly because of this design that </a:t>
            </a:r>
            <a:r>
              <a:rPr lang="en-US" err="1"/>
              <a:t>Dask</a:t>
            </a:r>
            <a:r>
              <a:rPr lang="en-US"/>
              <a:t> can scale to data larger than can be stored in our DRAM or GPU. </a:t>
            </a:r>
          </a:p>
          <a:p>
            <a:endParaRPr lang="en-US"/>
          </a:p>
          <a:p>
            <a:r>
              <a:rPr lang="en-US"/>
              <a:t>To force a result, we can use the “compute” method.</a:t>
            </a:r>
          </a:p>
          <a:p>
            <a:endParaRPr lang="en-US"/>
          </a:p>
          <a:p>
            <a:r>
              <a:rPr lang="en-US"/>
              <a:t>We can store intermediate results in order to reuse them. If we are confident the step of an operation is consistent, this can make our computation quicker.</a:t>
            </a:r>
          </a:p>
          <a:p>
            <a:r>
              <a:rPr lang="en-US"/>
              <a:t>Lazy execution can be seen as a cache, but a cache is not always lazy execution.</a:t>
            </a:r>
          </a:p>
        </p:txBody>
      </p:sp>
      <p:sp>
        <p:nvSpPr>
          <p:cNvPr id="4" name="Slide Number Placeholder 3"/>
          <p:cNvSpPr>
            <a:spLocks noGrp="1"/>
          </p:cNvSpPr>
          <p:nvPr>
            <p:ph type="sldNum" sz="quarter" idx="5"/>
          </p:nvPr>
        </p:nvSpPr>
        <p:spPr/>
        <p:txBody>
          <a:bodyPr/>
          <a:lstStyle/>
          <a:p>
            <a:fld id="{4365FA78-122E-4B54-AD24-9BF740FEC7B6}" type="slidenum">
              <a:rPr lang="en-US" smtClean="0"/>
              <a:t>37</a:t>
            </a:fld>
            <a:endParaRPr lang="en-US"/>
          </a:p>
        </p:txBody>
      </p:sp>
    </p:spTree>
    <p:extLst>
      <p:ext uri="{BB962C8B-B14F-4D97-AF65-F5344CB8AC3E}">
        <p14:creationId xmlns:p14="http://schemas.microsoft.com/office/powerpoint/2010/main" val="3682045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https://capgemini.github.io/design/sql-vs-nosql/</a:t>
            </a:r>
          </a:p>
          <a:p>
            <a:r>
              <a:rPr lang="en-US"/>
              <a:t>https://www.cise.ufl.edu/~mschneid/Research/papers/HS05BoCh.pdf</a:t>
            </a:r>
          </a:p>
          <a:p>
            <a:endParaRPr lang="en-US"/>
          </a:p>
        </p:txBody>
      </p:sp>
      <p:sp>
        <p:nvSpPr>
          <p:cNvPr id="4" name="Slide Number Placeholder 3"/>
          <p:cNvSpPr>
            <a:spLocks noGrp="1"/>
          </p:cNvSpPr>
          <p:nvPr>
            <p:ph type="sldNum" sz="quarter" idx="5"/>
          </p:nvPr>
        </p:nvSpPr>
        <p:spPr/>
        <p:txBody>
          <a:bodyPr/>
          <a:lstStyle/>
          <a:p>
            <a:fld id="{4365FA78-122E-4B54-AD24-9BF740FEC7B6}" type="slidenum">
              <a:rPr lang="en-US" smtClean="0"/>
              <a:t>38</a:t>
            </a:fld>
            <a:endParaRPr lang="en-US"/>
          </a:p>
        </p:txBody>
      </p:sp>
    </p:spTree>
    <p:extLst>
      <p:ext uri="{BB962C8B-B14F-4D97-AF65-F5344CB8AC3E}">
        <p14:creationId xmlns:p14="http://schemas.microsoft.com/office/powerpoint/2010/main" val="18866562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65FA78-122E-4B54-AD24-9BF740FEC7B6}" type="slidenum">
              <a:rPr lang="en-US" smtClean="0"/>
              <a:t>39</a:t>
            </a:fld>
            <a:endParaRPr lang="en-US"/>
          </a:p>
        </p:txBody>
      </p:sp>
    </p:spTree>
    <p:extLst>
      <p:ext uri="{BB962C8B-B14F-4D97-AF65-F5344CB8AC3E}">
        <p14:creationId xmlns:p14="http://schemas.microsoft.com/office/powerpoint/2010/main" val="1483818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65FA78-122E-4B54-AD24-9BF740FEC7B6}" type="slidenum">
              <a:rPr lang="en-US" smtClean="0"/>
              <a:t>40</a:t>
            </a:fld>
            <a:endParaRPr lang="en-US"/>
          </a:p>
        </p:txBody>
      </p:sp>
    </p:spTree>
    <p:extLst>
      <p:ext uri="{BB962C8B-B14F-4D97-AF65-F5344CB8AC3E}">
        <p14:creationId xmlns:p14="http://schemas.microsoft.com/office/powerpoint/2010/main" val="4111540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achieve this main goal, we are going to break it down into three sub goals:</a:t>
            </a:r>
          </a:p>
          <a:p>
            <a:endParaRPr lang="en-US"/>
          </a:p>
          <a:p>
            <a:pPr marL="228600" indent="-228600">
              <a:buAutoNum type="arabicParenR"/>
            </a:pPr>
            <a:r>
              <a:rPr lang="en-US"/>
              <a:t>Build an understanding of the different data types available and how they operate on a GPU</a:t>
            </a:r>
          </a:p>
          <a:p>
            <a:pPr marL="228600" indent="-228600">
              <a:buAutoNum type="arabicParenR"/>
            </a:pPr>
            <a:r>
              <a:rPr lang="en-US"/>
              <a:t>Understand how to use a DAG to speed up an ETL pipeline</a:t>
            </a:r>
          </a:p>
          <a:p>
            <a:pPr marL="228600" indent="-228600">
              <a:buAutoNum type="arabicParenR"/>
            </a:pPr>
            <a:r>
              <a:rPr lang="en-US"/>
              <a:t>Help users find their own insights through interactive visualization</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946947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systems, during this course, we will look at one of the most complicated systems known: the weather. The National Oceanic and Atmospheric Administration (NOAA) has many online publicly available datasets that we will be sampling.</a:t>
            </a:r>
          </a:p>
          <a:p>
            <a:endParaRPr lang="en-US" dirty="0"/>
          </a:p>
          <a:p>
            <a:r>
              <a:rPr lang="en-US" dirty="0"/>
              <a:t>Permission to use photo: https://photolib.noaa.gov/About</a:t>
            </a:r>
          </a:p>
          <a:p>
            <a:r>
              <a:rPr lang="en-US" dirty="0"/>
              <a:t>https://photolib.noaa.gov/Collections/National-Weather-Service/Weather-Wonders/Rainbows-Halos-Reflections/emodule/657/eitem/2605</a:t>
            </a:r>
          </a:p>
        </p:txBody>
      </p:sp>
      <p:sp>
        <p:nvSpPr>
          <p:cNvPr id="4" name="Slide Number Placeholder 3"/>
          <p:cNvSpPr>
            <a:spLocks noGrp="1"/>
          </p:cNvSpPr>
          <p:nvPr>
            <p:ph type="sldNum" sz="quarter" idx="5"/>
          </p:nvPr>
        </p:nvSpPr>
        <p:spPr/>
        <p:txBody>
          <a:bodyPr/>
          <a:lstStyle/>
          <a:p>
            <a:fld id="{4365FA78-122E-4B54-AD24-9BF740FEC7B6}" type="slidenum">
              <a:rPr lang="en-US" smtClean="0"/>
              <a:t>42</a:t>
            </a:fld>
            <a:endParaRPr lang="en-US"/>
          </a:p>
        </p:txBody>
      </p:sp>
    </p:spTree>
    <p:extLst>
      <p:ext uri="{BB962C8B-B14F-4D97-AF65-F5344CB8AC3E}">
        <p14:creationId xmlns:p14="http://schemas.microsoft.com/office/powerpoint/2010/main" val="1661405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upcoming lab, we will learn how to pull data directly from a live data engineering pipeline using NOAA’s </a:t>
            </a:r>
            <a:r>
              <a:rPr lang="en-US" b="0" i="0" dirty="0">
                <a:solidFill>
                  <a:srgbClr val="4D5156"/>
                </a:solidFill>
                <a:effectLst/>
                <a:latin typeface="Roboto" panose="020B0604020202020204" pitchFamily="2" charset="0"/>
              </a:rPr>
              <a:t>Center for Operational Oceanographic Products and Services (CO-OPS) API. We will then use various frameworks to read and transform the data.</a:t>
            </a:r>
          </a:p>
          <a:p>
            <a:endParaRPr lang="en-US" b="0" i="0" dirty="0">
              <a:solidFill>
                <a:srgbClr val="4D5156"/>
              </a:solidFill>
              <a:effectLst/>
              <a:latin typeface="Roboto" panose="020B0604020202020204" pitchFamily="2" charset="0"/>
            </a:endParaRPr>
          </a:p>
          <a:p>
            <a:r>
              <a:rPr lang="en-US" b="0" i="0" dirty="0">
                <a:solidFill>
                  <a:srgbClr val="4D5156"/>
                </a:solidFill>
                <a:effectLst/>
                <a:latin typeface="Roboto" panose="020B0604020202020204" pitchFamily="2" charset="0"/>
              </a:rPr>
              <a:t>If you have extra time, we highly recommend exploring the NOAA website as it is very impressive how much data they manage. See if you can figure out how they build their interactive graphs like the one above.</a:t>
            </a:r>
            <a:endParaRPr lang="en-US" dirty="0"/>
          </a:p>
        </p:txBody>
      </p:sp>
      <p:sp>
        <p:nvSpPr>
          <p:cNvPr id="4" name="Slide Number Placeholder 3"/>
          <p:cNvSpPr>
            <a:spLocks noGrp="1"/>
          </p:cNvSpPr>
          <p:nvPr>
            <p:ph type="sldNum" sz="quarter" idx="5"/>
          </p:nvPr>
        </p:nvSpPr>
        <p:spPr/>
        <p:txBody>
          <a:bodyPr/>
          <a:lstStyle/>
          <a:p>
            <a:fld id="{4365FA78-122E-4B54-AD24-9BF740FEC7B6}" type="slidenum">
              <a:rPr lang="en-US" smtClean="0"/>
              <a:t>43</a:t>
            </a:fld>
            <a:endParaRPr lang="en-US"/>
          </a:p>
        </p:txBody>
      </p:sp>
    </p:spTree>
    <p:extLst>
      <p:ext uri="{BB962C8B-B14F-4D97-AF65-F5344CB8AC3E}">
        <p14:creationId xmlns:p14="http://schemas.microsoft.com/office/powerpoint/2010/main" val="19733157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defTabSz="914400" rtl="0" eaLnBrk="0" fontAlgn="base" latinLnBrk="0" hangingPunct="0">
              <a:lnSpc>
                <a:spcPct val="100000"/>
              </a:lnSpc>
              <a:spcBef>
                <a:spcPts val="0"/>
              </a:spcBef>
              <a:spcAft>
                <a:spcPts val="0"/>
              </a:spcAft>
              <a:buClr>
                <a:srgbClr val="000000"/>
              </a:buClr>
              <a:buSzPts val="1400"/>
              <a:buFont typeface="Arial"/>
              <a:buNone/>
              <a:tabLst/>
              <a:defRPr/>
            </a:pPr>
            <a:r>
              <a:rPr lang="en-US" sz="1100" b="0" i="0" u="none" strike="noStrike" kern="1200">
                <a:solidFill>
                  <a:schemeClr val="tx1"/>
                </a:solidFill>
                <a:effectLst/>
                <a:latin typeface="Trebuchet MS" pitchFamily="34" charset="0"/>
                <a:ea typeface="+mn-ea"/>
                <a:cs typeface="+mn-cs"/>
              </a:rPr>
              <a:t>Good luck with the lab!</a:t>
            </a:r>
            <a:endParaRPr lang="en-US"/>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44</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Engineering is a huge field. There are constantly changing technologies and expectations. Keeping up with all of them can be quite a challenge.</a:t>
            </a:r>
          </a:p>
          <a:p>
            <a:endParaRPr lang="en-US" dirty="0"/>
          </a:p>
          <a:p>
            <a:r>
              <a:rPr lang="en-US" dirty="0"/>
              <a:t>The secret to adaptability is good system engineering techniques.</a:t>
            </a:r>
          </a:p>
        </p:txBody>
      </p:sp>
      <p:sp>
        <p:nvSpPr>
          <p:cNvPr id="4" name="Slide Number Placeholder 3"/>
          <p:cNvSpPr>
            <a:spLocks noGrp="1"/>
          </p:cNvSpPr>
          <p:nvPr>
            <p:ph type="sldNum" sz="quarter" idx="5"/>
          </p:nvPr>
        </p:nvSpPr>
        <p:spPr/>
        <p:txBody>
          <a:bodyPr/>
          <a:lstStyle/>
          <a:p>
            <a:fld id="{4365FA78-122E-4B54-AD24-9BF740FEC7B6}" type="slidenum">
              <a:rPr lang="en-US" smtClean="0"/>
              <a:t>8</a:t>
            </a:fld>
            <a:endParaRPr lang="en-US"/>
          </a:p>
        </p:txBody>
      </p:sp>
    </p:spTree>
    <p:extLst>
      <p:ext uri="{BB962C8B-B14F-4D97-AF65-F5344CB8AC3E}">
        <p14:creationId xmlns:p14="http://schemas.microsoft.com/office/powerpoint/2010/main" val="3396115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Systems engineering is the study of systems. This is a purposely vague term because it can cover so much.</a:t>
            </a:r>
          </a:p>
          <a:p>
            <a:endParaRPr lang="en-US" dirty="0"/>
          </a:p>
          <a:p>
            <a:r>
              <a:rPr lang="en-US" dirty="0"/>
              <a:t>For instance, data is usually the result of a data pipeline. For the end user who is doing analysis on a snapshot of it, it might be easy to think of data as a static entity, but for the data engineer, data is very much a living thing.</a:t>
            </a:r>
          </a:p>
          <a:p>
            <a:endParaRPr lang="en-US" dirty="0"/>
          </a:p>
          <a:p>
            <a:r>
              <a:rPr lang="en-US" dirty="0"/>
              <a:t>As a simple example, let’s think about what a car needs to run. It’s got four wheels, two headlights, and an energy source (electric, gas). </a:t>
            </a:r>
          </a:p>
        </p:txBody>
      </p:sp>
      <p:sp>
        <p:nvSpPr>
          <p:cNvPr id="4" name="Slide Number Placeholder 3"/>
          <p:cNvSpPr>
            <a:spLocks noGrp="1"/>
          </p:cNvSpPr>
          <p:nvPr>
            <p:ph type="sldNum" sz="quarter" idx="5"/>
          </p:nvPr>
        </p:nvSpPr>
        <p:spPr/>
        <p:txBody>
          <a:bodyPr/>
          <a:lstStyle/>
          <a:p>
            <a:fld id="{4365FA78-122E-4B54-AD24-9BF740FEC7B6}" type="slidenum">
              <a:rPr lang="en-US" smtClean="0"/>
              <a:t>9</a:t>
            </a:fld>
            <a:endParaRPr lang="en-US"/>
          </a:p>
        </p:txBody>
      </p:sp>
    </p:spTree>
    <p:extLst>
      <p:ext uri="{BB962C8B-B14F-4D97-AF65-F5344CB8AC3E}">
        <p14:creationId xmlns:p14="http://schemas.microsoft.com/office/powerpoint/2010/main" val="3475014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 if this is an overly simple example, we can see how it can get exponentially more complicated the further we investigate the details.</a:t>
            </a:r>
          </a:p>
          <a:p>
            <a:endParaRPr lang="en-US"/>
          </a:p>
          <a:p>
            <a:r>
              <a:rPr lang="en-US"/>
              <a:t>We don’t need all four tires to get our car moving, although it does make our lives much easier. If we have one flat tire, we might be able to move along for a little bit to get to safety. If we’re negligent and wait to have more flat tires, we seriously risk permanently damaging our car. Because of that, let’s say we need 3 out of 4 tires to be operational.</a:t>
            </a:r>
          </a:p>
          <a:p>
            <a:endParaRPr lang="en-US"/>
          </a:p>
          <a:p>
            <a:r>
              <a:rPr lang="en-US"/>
              <a:t>Similar story with the headlights. At night, we can see ok with just one, but if we lose both, it would be tricky to see at all.</a:t>
            </a:r>
          </a:p>
        </p:txBody>
      </p:sp>
      <p:sp>
        <p:nvSpPr>
          <p:cNvPr id="4" name="Slide Number Placeholder 3"/>
          <p:cNvSpPr>
            <a:spLocks noGrp="1"/>
          </p:cNvSpPr>
          <p:nvPr>
            <p:ph type="sldNum" sz="quarter" idx="5"/>
          </p:nvPr>
        </p:nvSpPr>
        <p:spPr/>
        <p:txBody>
          <a:bodyPr/>
          <a:lstStyle/>
          <a:p>
            <a:fld id="{4365FA78-122E-4B54-AD24-9BF740FEC7B6}" type="slidenum">
              <a:rPr lang="en-US" smtClean="0"/>
              <a:t>10</a:t>
            </a:fld>
            <a:endParaRPr lang="en-US"/>
          </a:p>
        </p:txBody>
      </p:sp>
    </p:spTree>
    <p:extLst>
      <p:ext uri="{BB962C8B-B14F-4D97-AF65-F5344CB8AC3E}">
        <p14:creationId xmlns:p14="http://schemas.microsoft.com/office/powerpoint/2010/main" val="3186782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4.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emf"/><Relationship Id="rId2" Type="http://schemas.openxmlformats.org/officeDocument/2006/relationships/image" Target="../media/image6.jpe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499" y="2107183"/>
            <a:ext cx="1779550" cy="1442920"/>
          </a:xfrm>
          <a:prstGeom prst="rect">
            <a:avLst/>
          </a:prstGeom>
        </p:spPr>
      </p:pic>
      <p:sp>
        <p:nvSpPr>
          <p:cNvPr id="11" name="Rectangle 4"/>
          <p:cNvSpPr>
            <a:spLocks noGrp="1" noChangeArrowheads="1"/>
          </p:cNvSpPr>
          <p:nvPr>
            <p:ph type="subTitle" idx="1"/>
          </p:nvPr>
        </p:nvSpPr>
        <p:spPr>
          <a:xfrm>
            <a:off x="762000" y="5527040"/>
            <a:ext cx="6461760" cy="318036"/>
          </a:xfrm>
        </p:spPr>
        <p:txBody>
          <a:bodyPr wrap="square" anchor="t">
            <a:noAutofit/>
          </a:bodyPr>
          <a:lstStyle>
            <a:lvl1pPr marL="0" indent="0" algn="l">
              <a:lnSpc>
                <a:spcPct val="90000"/>
              </a:lnSpc>
              <a:spcBef>
                <a:spcPts val="667"/>
              </a:spcBef>
              <a:spcAft>
                <a:spcPts val="333"/>
              </a:spcAft>
              <a:buFontTx/>
              <a:buNone/>
              <a:defRPr sz="1556" b="0">
                <a:solidFill>
                  <a:schemeClr val="tx2"/>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762000" y="4470401"/>
            <a:ext cx="6461760" cy="1092061"/>
          </a:xfrm>
        </p:spPr>
        <p:txBody>
          <a:bodyPr anchor="b">
            <a:noAutofit/>
          </a:bodyPr>
          <a:lstStyle>
            <a:lvl1pPr algn="l">
              <a:lnSpc>
                <a:spcPct val="90000"/>
              </a:lnSpc>
              <a:spcBef>
                <a:spcPts val="0"/>
              </a:spcBef>
              <a:defRPr sz="4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218812" y="2201747"/>
            <a:ext cx="2235200" cy="1227253"/>
          </a:xfrm>
          <a:prstGeom prst="rect">
            <a:avLst/>
          </a:prstGeom>
        </p:spPr>
      </p:pic>
    </p:spTree>
    <p:extLst>
      <p:ext uri="{BB962C8B-B14F-4D97-AF65-F5344CB8AC3E}">
        <p14:creationId xmlns:p14="http://schemas.microsoft.com/office/powerpoint/2010/main" val="24172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1" y="0"/>
            <a:ext cx="11919414" cy="6278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9121"/>
            <a:ext cx="11084560" cy="656590"/>
          </a:xfrm>
        </p:spPr>
        <p:txBody>
          <a:bodyPr/>
          <a:lstStyle>
            <a:lvl1pPr algn="ctr">
              <a:defRPr sz="3111">
                <a:solidFill>
                  <a:schemeClr val="bg1"/>
                </a:solidFill>
              </a:defRPr>
            </a:lvl1pPr>
          </a:lstStyle>
          <a:p>
            <a:r>
              <a:rPr lang="en-US"/>
              <a:t>Click to edit Master title style</a:t>
            </a:r>
          </a:p>
        </p:txBody>
      </p:sp>
    </p:spTree>
    <p:extLst>
      <p:ext uri="{BB962C8B-B14F-4D97-AF65-F5344CB8AC3E}">
        <p14:creationId xmlns:p14="http://schemas.microsoft.com/office/powerpoint/2010/main" val="383679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p:nvPr>
        </p:nvSpPr>
        <p:spPr>
          <a:xfrm>
            <a:off x="5527040" y="4693921"/>
            <a:ext cx="5974080" cy="1526599"/>
          </a:xfrm>
        </p:spPr>
        <p:txBody>
          <a:bodyPr anchor="b"/>
          <a:lstStyle>
            <a:lvl1pPr algn="ctr">
              <a:defRPr sz="3778">
                <a:solidFill>
                  <a:schemeClr val="tx1"/>
                </a:solidFill>
              </a:defRPr>
            </a:lvl1pPr>
          </a:lstStyle>
          <a:p>
            <a:r>
              <a:rPr lang="en-US"/>
              <a:t>Click to edit Master title style</a:t>
            </a:r>
          </a:p>
        </p:txBody>
      </p:sp>
    </p:spTree>
    <p:extLst>
      <p:ext uri="{BB962C8B-B14F-4D97-AF65-F5344CB8AC3E}">
        <p14:creationId xmlns:p14="http://schemas.microsoft.com/office/powerpoint/2010/main" val="274503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474786" y="-449851"/>
            <a:ext cx="15140743" cy="7759251"/>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2" name="Title 1"/>
          <p:cNvSpPr>
            <a:spLocks noGrp="1"/>
          </p:cNvSpPr>
          <p:nvPr>
            <p:ph type="title"/>
          </p:nvPr>
        </p:nvSpPr>
        <p:spPr>
          <a:xfrm>
            <a:off x="3180080" y="4185921"/>
            <a:ext cx="8290560" cy="656590"/>
          </a:xfrm>
        </p:spPr>
        <p:txBody>
          <a:bodyPr/>
          <a:lstStyle>
            <a:lvl1pPr algn="l">
              <a:defRPr sz="3111">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3180080" y="4846320"/>
            <a:ext cx="8290560" cy="583848"/>
          </a:xfrm>
        </p:spPr>
        <p:txBody>
          <a:bodyPr/>
          <a:lstStyle>
            <a:lvl1pPr marL="0" indent="0" algn="l">
              <a:buFontTx/>
              <a:buNone/>
              <a:defRPr sz="2667" b="0">
                <a:solidFill>
                  <a:schemeClr val="tx1"/>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710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381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2192000" cy="62199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60104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2192000" cy="63388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43860"/>
            <a:ext cx="11084560" cy="595034"/>
          </a:xfrm>
        </p:spPr>
        <p:txBody>
          <a:bodyPr anchor="ctr"/>
          <a:lstStyle>
            <a:lvl1pPr algn="ctr">
              <a:defRPr sz="3111">
                <a:solidFill>
                  <a:schemeClr val="bg1"/>
                </a:solidFill>
              </a:defRPr>
            </a:lvl1pPr>
          </a:lstStyle>
          <a:p>
            <a:r>
              <a:rPr lang="en-US"/>
              <a:t>Click to edit Master title style</a:t>
            </a:r>
          </a:p>
        </p:txBody>
      </p:sp>
    </p:spTree>
    <p:extLst>
      <p:ext uri="{BB962C8B-B14F-4D97-AF65-F5344CB8AC3E}">
        <p14:creationId xmlns:p14="http://schemas.microsoft.com/office/powerpoint/2010/main" val="424994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68397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4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74167" y="2336707"/>
            <a:ext cx="11084560" cy="3996429"/>
          </a:xfrm>
          <a:prstGeom prst="rect">
            <a:avLst/>
          </a:prstGeom>
          <a:noFill/>
          <a:ln>
            <a:noFill/>
          </a:ln>
        </p:spPr>
        <p:txBody>
          <a:bodyPr spcFirstLastPara="1" wrap="square" lIns="91425" tIns="91425" rIns="91425" bIns="91425" anchor="t" anchorCtr="0"/>
          <a:lstStyle>
            <a:lvl1pPr marL="507995" marR="0" lvl="0" indent="-395107" algn="l" rtl="0">
              <a:lnSpc>
                <a:spcPct val="90000"/>
              </a:lnSpc>
              <a:spcBef>
                <a:spcPts val="1000"/>
              </a:spcBef>
              <a:spcAft>
                <a:spcPts val="0"/>
              </a:spcAft>
              <a:buClr>
                <a:schemeClr val="dk1"/>
              </a:buClr>
              <a:buSzPts val="2000"/>
              <a:buFont typeface="Trebuchet MS"/>
              <a:buChar char="—"/>
              <a:defRPr sz="2222" b="0" i="0" u="none" strike="noStrike" cap="none">
                <a:solidFill>
                  <a:schemeClr val="dk2"/>
                </a:solidFill>
                <a:latin typeface="Trebuchet MS"/>
                <a:ea typeface="Trebuchet MS"/>
                <a:cs typeface="Trebuchet MS"/>
                <a:sym typeface="Trebuchet MS"/>
              </a:defRPr>
            </a:lvl1pPr>
            <a:lvl2pPr marL="1015990" marR="0" lvl="1" indent="-380996" algn="l" rtl="0">
              <a:lnSpc>
                <a:spcPct val="90000"/>
              </a:lnSpc>
              <a:spcBef>
                <a:spcPts val="1000"/>
              </a:spcBef>
              <a:spcAft>
                <a:spcPts val="0"/>
              </a:spcAft>
              <a:buClr>
                <a:schemeClr val="dk1"/>
              </a:buClr>
              <a:buSzPts val="1800"/>
              <a:buFont typeface="Trebuchet MS"/>
              <a:buChar char="—"/>
              <a:defRPr sz="2000" b="0" i="0" u="none" strike="noStrike" cap="none">
                <a:solidFill>
                  <a:schemeClr val="dk2"/>
                </a:solidFill>
                <a:latin typeface="Trebuchet MS"/>
                <a:ea typeface="Trebuchet MS"/>
                <a:cs typeface="Trebuchet MS"/>
                <a:sym typeface="Trebuchet MS"/>
              </a:defRPr>
            </a:lvl2pPr>
            <a:lvl3pPr marL="1523985" marR="0" lvl="2" indent="-366885" algn="l" rtl="0">
              <a:lnSpc>
                <a:spcPct val="90000"/>
              </a:lnSpc>
              <a:spcBef>
                <a:spcPts val="1000"/>
              </a:spcBef>
              <a:spcAft>
                <a:spcPts val="0"/>
              </a:spcAft>
              <a:buClr>
                <a:schemeClr val="dk1"/>
              </a:buClr>
              <a:buSzPts val="1600"/>
              <a:buFont typeface="Trebuchet MS"/>
              <a:buChar char="—"/>
              <a:defRPr sz="1778" b="0" i="0" u="none" strike="noStrike" cap="none">
                <a:solidFill>
                  <a:schemeClr val="dk2"/>
                </a:solidFill>
                <a:latin typeface="Trebuchet MS"/>
                <a:ea typeface="Trebuchet MS"/>
                <a:cs typeface="Trebuchet MS"/>
                <a:sym typeface="Trebuchet MS"/>
              </a:defRPr>
            </a:lvl3pPr>
            <a:lvl4pPr marL="2031980" marR="0" lvl="3" indent="-380996" algn="l" rtl="0">
              <a:lnSpc>
                <a:spcPct val="100000"/>
              </a:lnSpc>
              <a:spcBef>
                <a:spcPts val="1000"/>
              </a:spcBef>
              <a:spcAft>
                <a:spcPts val="0"/>
              </a:spcAft>
              <a:buClr>
                <a:schemeClr val="dk1"/>
              </a:buClr>
              <a:buSzPts val="1800"/>
              <a:buFont typeface="Noto Sans Symbols"/>
              <a:buChar char="▪"/>
              <a:defRPr sz="2000" b="0" i="0" u="none" strike="noStrike" cap="none">
                <a:solidFill>
                  <a:schemeClr val="lt1"/>
                </a:solidFill>
                <a:latin typeface="Trebuchet MS"/>
                <a:ea typeface="Trebuchet MS"/>
                <a:cs typeface="Trebuchet MS"/>
                <a:sym typeface="Trebuchet MS"/>
              </a:defRPr>
            </a:lvl4pPr>
            <a:lvl5pPr marL="2539975" marR="0" lvl="4" indent="-395107" algn="l" rtl="0">
              <a:lnSpc>
                <a:spcPct val="100000"/>
              </a:lnSpc>
              <a:spcBef>
                <a:spcPts val="444"/>
              </a:spcBef>
              <a:spcAft>
                <a:spcPts val="0"/>
              </a:spcAft>
              <a:buClr>
                <a:schemeClr val="dk1"/>
              </a:buClr>
              <a:buSzPts val="2000"/>
              <a:buFont typeface="Noto Sans Symbols"/>
              <a:buChar char="▪"/>
              <a:defRPr sz="2222" b="0" i="0" u="none" strike="noStrike" cap="none">
                <a:solidFill>
                  <a:schemeClr val="lt1"/>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507995" marR="0" lvl="0" indent="-253997" algn="ctr" rtl="0">
              <a:lnSpc>
                <a:spcPct val="90000"/>
              </a:lnSpc>
              <a:spcBef>
                <a:spcPts val="1000"/>
              </a:spcBef>
              <a:spcAft>
                <a:spcPts val="0"/>
              </a:spcAft>
              <a:buClr>
                <a:schemeClr val="dk1"/>
              </a:buClr>
              <a:buSzPts val="1400"/>
              <a:buFont typeface="Trebuchet MS"/>
              <a:buNone/>
              <a:defRPr sz="2667" b="0" i="0" u="none" strike="noStrike" cap="none">
                <a:solidFill>
                  <a:schemeClr val="lt2"/>
                </a:solidFill>
                <a:latin typeface="Trebuchet MS"/>
                <a:ea typeface="Trebuchet MS"/>
                <a:cs typeface="Trebuchet MS"/>
                <a:sym typeface="Trebuchet MS"/>
              </a:defRPr>
            </a:lvl1pPr>
            <a:lvl2pPr marL="1015990" marR="0" lvl="1"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2pPr>
            <a:lvl3pPr marL="1523985" marR="0" lvl="2"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3pPr>
            <a:lvl4pPr marL="2031980" marR="0" lvl="3" indent="-253997" algn="ctr" rtl="0">
              <a:lnSpc>
                <a:spcPct val="100000"/>
              </a:lnSpc>
              <a:spcBef>
                <a:spcPts val="1000"/>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4pPr>
            <a:lvl5pPr marL="2539975" marR="0" lvl="4" indent="-253997" algn="ctr" rtl="0">
              <a:lnSpc>
                <a:spcPct val="100000"/>
              </a:lnSpc>
              <a:spcBef>
                <a:spcPts val="622"/>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1409045" y="6333134"/>
            <a:ext cx="731667"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772FC61-3EA5-42F3-92D6-DA1BB45F04FA}" type="slidenum">
              <a:rPr lang="en-US" smtClean="0"/>
              <a:t>‹#›</a:t>
            </a:fld>
            <a:endParaRPr lang="en-US"/>
          </a:p>
        </p:txBody>
      </p:sp>
    </p:spTree>
    <p:extLst>
      <p:ext uri="{BB962C8B-B14F-4D97-AF65-F5344CB8AC3E}">
        <p14:creationId xmlns:p14="http://schemas.microsoft.com/office/powerpoint/2010/main" val="33324445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553719" y="734697"/>
            <a:ext cx="11084667" cy="656667"/>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74167" y="2336706"/>
            <a:ext cx="11054000" cy="4132333"/>
          </a:xfrm>
          <a:prstGeom prst="rect">
            <a:avLst/>
          </a:prstGeom>
          <a:noFill/>
          <a:ln>
            <a:noFill/>
          </a:ln>
        </p:spPr>
        <p:txBody>
          <a:bodyPr spcFirstLastPara="1" wrap="square" lIns="82275" tIns="82275" rIns="82275" bIns="82275" anchor="t" anchorCtr="0"/>
          <a:lstStyle>
            <a:lvl1pPr marL="507995" marR="0" lvl="0" indent="-395107" algn="l" rtl="0">
              <a:lnSpc>
                <a:spcPct val="90000"/>
              </a:lnSpc>
              <a:spcBef>
                <a:spcPts val="1000"/>
              </a:spcBef>
              <a:spcAft>
                <a:spcPts val="0"/>
              </a:spcAft>
              <a:buClr>
                <a:schemeClr val="dk1"/>
              </a:buClr>
              <a:buSzPts val="2000"/>
              <a:buFont typeface="Trebuchet MS"/>
              <a:buChar char="—"/>
              <a:defRPr sz="2222" b="0" i="0" u="none" strike="noStrike" cap="none">
                <a:solidFill>
                  <a:schemeClr val="dk2"/>
                </a:solidFill>
                <a:latin typeface="Trebuchet MS"/>
                <a:ea typeface="Trebuchet MS"/>
                <a:cs typeface="Trebuchet MS"/>
                <a:sym typeface="Trebuchet MS"/>
              </a:defRPr>
            </a:lvl1pPr>
            <a:lvl2pPr marL="1015990" marR="0" lvl="1" indent="-380996" algn="l" rtl="0">
              <a:lnSpc>
                <a:spcPct val="90000"/>
              </a:lnSpc>
              <a:spcBef>
                <a:spcPts val="1000"/>
              </a:spcBef>
              <a:spcAft>
                <a:spcPts val="0"/>
              </a:spcAft>
              <a:buClr>
                <a:schemeClr val="dk1"/>
              </a:buClr>
              <a:buSzPts val="1800"/>
              <a:buFont typeface="Trebuchet MS"/>
              <a:buChar char="—"/>
              <a:defRPr sz="2000" b="0" i="0" u="none" strike="noStrike" cap="none">
                <a:solidFill>
                  <a:schemeClr val="dk2"/>
                </a:solidFill>
                <a:latin typeface="Trebuchet MS"/>
                <a:ea typeface="Trebuchet MS"/>
                <a:cs typeface="Trebuchet MS"/>
                <a:sym typeface="Trebuchet MS"/>
              </a:defRPr>
            </a:lvl2pPr>
            <a:lvl3pPr marL="1523985" marR="0" lvl="2" indent="-366885" algn="l" rtl="0">
              <a:lnSpc>
                <a:spcPct val="90000"/>
              </a:lnSpc>
              <a:spcBef>
                <a:spcPts val="1000"/>
              </a:spcBef>
              <a:spcAft>
                <a:spcPts val="0"/>
              </a:spcAft>
              <a:buClr>
                <a:schemeClr val="dk1"/>
              </a:buClr>
              <a:buSzPts val="1600"/>
              <a:buFont typeface="Trebuchet MS"/>
              <a:buChar char="—"/>
              <a:defRPr sz="1778" b="0" i="0" u="none" strike="noStrike" cap="none">
                <a:solidFill>
                  <a:schemeClr val="dk2"/>
                </a:solidFill>
                <a:latin typeface="Trebuchet MS"/>
                <a:ea typeface="Trebuchet MS"/>
                <a:cs typeface="Trebuchet MS"/>
                <a:sym typeface="Trebuchet MS"/>
              </a:defRPr>
            </a:lvl3pPr>
            <a:lvl4pPr marL="2031980" marR="0" lvl="3" indent="-380996" algn="l" rtl="0">
              <a:lnSpc>
                <a:spcPct val="100000"/>
              </a:lnSpc>
              <a:spcBef>
                <a:spcPts val="1000"/>
              </a:spcBef>
              <a:spcAft>
                <a:spcPts val="0"/>
              </a:spcAft>
              <a:buClr>
                <a:schemeClr val="dk1"/>
              </a:buClr>
              <a:buSzPts val="1800"/>
              <a:buFont typeface="Noto Sans Symbols"/>
              <a:buChar char="▪"/>
              <a:defRPr sz="2000" b="0" i="0" u="none" strike="noStrike" cap="none">
                <a:solidFill>
                  <a:schemeClr val="lt1"/>
                </a:solidFill>
                <a:latin typeface="Trebuchet MS"/>
                <a:ea typeface="Trebuchet MS"/>
                <a:cs typeface="Trebuchet MS"/>
                <a:sym typeface="Trebuchet MS"/>
              </a:defRPr>
            </a:lvl4pPr>
            <a:lvl5pPr marL="2539975" marR="0" lvl="4" indent="-395107" algn="l" rtl="0">
              <a:lnSpc>
                <a:spcPct val="100000"/>
              </a:lnSpc>
              <a:spcBef>
                <a:spcPts val="444"/>
              </a:spcBef>
              <a:spcAft>
                <a:spcPts val="0"/>
              </a:spcAft>
              <a:buClr>
                <a:schemeClr val="dk1"/>
              </a:buClr>
              <a:buSzPts val="2000"/>
              <a:buFont typeface="Noto Sans Symbols"/>
              <a:buChar char="▪"/>
              <a:defRPr sz="2222" b="0" i="0" u="none" strike="noStrike" cap="none">
                <a:solidFill>
                  <a:schemeClr val="lt1"/>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553719" y="1314814"/>
            <a:ext cx="11084667" cy="583667"/>
          </a:xfrm>
          <a:prstGeom prst="rect">
            <a:avLst/>
          </a:prstGeom>
          <a:noFill/>
          <a:ln>
            <a:noFill/>
          </a:ln>
        </p:spPr>
        <p:txBody>
          <a:bodyPr spcFirstLastPara="1" wrap="square" lIns="82275" tIns="82275" rIns="82275" bIns="82275" anchor="t" anchorCtr="0"/>
          <a:lstStyle>
            <a:lvl1pPr marL="507995" marR="0" lvl="0" indent="-253997" algn="ctr" rtl="0">
              <a:lnSpc>
                <a:spcPct val="90000"/>
              </a:lnSpc>
              <a:spcBef>
                <a:spcPts val="1000"/>
              </a:spcBef>
              <a:spcAft>
                <a:spcPts val="0"/>
              </a:spcAft>
              <a:buClr>
                <a:schemeClr val="dk1"/>
              </a:buClr>
              <a:buSzPts val="2400"/>
              <a:buFont typeface="Trebuchet MS"/>
              <a:buNone/>
              <a:defRPr sz="2667" b="0" i="0" u="none" strike="noStrike" cap="none">
                <a:solidFill>
                  <a:schemeClr val="lt2"/>
                </a:solidFill>
                <a:latin typeface="Trebuchet MS"/>
                <a:ea typeface="Trebuchet MS"/>
                <a:cs typeface="Trebuchet MS"/>
                <a:sym typeface="Trebuchet MS"/>
              </a:defRPr>
            </a:lvl1pPr>
            <a:lvl2pPr marL="1015990" marR="0" lvl="1" indent="-253997" algn="ctr" rtl="0">
              <a:lnSpc>
                <a:spcPct val="90000"/>
              </a:lnSpc>
              <a:spcBef>
                <a:spcPts val="1000"/>
              </a:spcBef>
              <a:spcAft>
                <a:spcPts val="0"/>
              </a:spcAft>
              <a:buClr>
                <a:schemeClr val="dk1"/>
              </a:buClr>
              <a:buSzPts val="2800"/>
              <a:buFont typeface="Trebuchet MS"/>
              <a:buNone/>
              <a:defRPr sz="3111" b="0" i="0" u="none" strike="noStrike" cap="none">
                <a:solidFill>
                  <a:schemeClr val="lt2"/>
                </a:solidFill>
                <a:latin typeface="Trebuchet MS"/>
                <a:ea typeface="Trebuchet MS"/>
                <a:cs typeface="Trebuchet MS"/>
                <a:sym typeface="Trebuchet MS"/>
              </a:defRPr>
            </a:lvl2pPr>
            <a:lvl3pPr marL="1523985" marR="0" lvl="2" indent="-253997" algn="ctr" rtl="0">
              <a:lnSpc>
                <a:spcPct val="90000"/>
              </a:lnSpc>
              <a:spcBef>
                <a:spcPts val="1000"/>
              </a:spcBef>
              <a:spcAft>
                <a:spcPts val="0"/>
              </a:spcAft>
              <a:buClr>
                <a:schemeClr val="dk1"/>
              </a:buClr>
              <a:buSzPts val="2800"/>
              <a:buFont typeface="Trebuchet MS"/>
              <a:buNone/>
              <a:defRPr sz="3111" b="0" i="0" u="none" strike="noStrike" cap="none">
                <a:solidFill>
                  <a:schemeClr val="lt2"/>
                </a:solidFill>
                <a:latin typeface="Trebuchet MS"/>
                <a:ea typeface="Trebuchet MS"/>
                <a:cs typeface="Trebuchet MS"/>
                <a:sym typeface="Trebuchet MS"/>
              </a:defRPr>
            </a:lvl3pPr>
            <a:lvl4pPr marL="2031980" marR="0" lvl="3" indent="-253997" algn="ctr" rtl="0">
              <a:lnSpc>
                <a:spcPct val="100000"/>
              </a:lnSpc>
              <a:spcBef>
                <a:spcPts val="1000"/>
              </a:spcBef>
              <a:spcAft>
                <a:spcPts val="0"/>
              </a:spcAft>
              <a:buClr>
                <a:schemeClr val="lt2"/>
              </a:buClr>
              <a:buSzPts val="2800"/>
              <a:buFont typeface="Trebuchet MS"/>
              <a:buNone/>
              <a:defRPr sz="3111" b="0" i="0" u="none" strike="noStrike" cap="none">
                <a:solidFill>
                  <a:schemeClr val="lt2"/>
                </a:solidFill>
                <a:latin typeface="Trebuchet MS"/>
                <a:ea typeface="Trebuchet MS"/>
                <a:cs typeface="Trebuchet MS"/>
                <a:sym typeface="Trebuchet MS"/>
              </a:defRPr>
            </a:lvl4pPr>
            <a:lvl5pPr marL="2539975" marR="0" lvl="4" indent="-253997" algn="ctr" rtl="0">
              <a:lnSpc>
                <a:spcPct val="100000"/>
              </a:lnSpc>
              <a:spcBef>
                <a:spcPts val="667"/>
              </a:spcBef>
              <a:spcAft>
                <a:spcPts val="0"/>
              </a:spcAft>
              <a:buClr>
                <a:schemeClr val="lt2"/>
              </a:buClr>
              <a:buSzPts val="2800"/>
              <a:buFont typeface="Trebuchet MS"/>
              <a:buNone/>
              <a:defRPr sz="3111" b="0" i="0" u="none" strike="noStrike" cap="none">
                <a:solidFill>
                  <a:schemeClr val="lt2"/>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32116670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2192000" cy="6602777"/>
          </a:xfrm>
          <a:prstGeom prst="rect">
            <a:avLst/>
          </a:prstGeom>
          <a:noFill/>
          <a:ln>
            <a:noFill/>
          </a:ln>
        </p:spPr>
      </p:pic>
      <p:sp>
        <p:nvSpPr>
          <p:cNvPr id="93" name="Google Shape;93;p17"/>
          <p:cNvSpPr/>
          <p:nvPr/>
        </p:nvSpPr>
        <p:spPr>
          <a:xfrm rot="10800000" flipH="1">
            <a:off x="1" y="0"/>
            <a:ext cx="12192000" cy="68580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101583" tIns="50778" rIns="101583" bIns="50778"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556"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53" y="4336020"/>
            <a:ext cx="3592062" cy="1258602"/>
          </a:xfrm>
          <a:prstGeom prst="rect">
            <a:avLst/>
          </a:prstGeom>
          <a:noFill/>
          <a:ln>
            <a:noFill/>
          </a:ln>
        </p:spPr>
      </p:pic>
      <p:sp>
        <p:nvSpPr>
          <p:cNvPr id="95" name="Google Shape;95;p17"/>
          <p:cNvSpPr txBox="1"/>
          <p:nvPr/>
        </p:nvSpPr>
        <p:spPr>
          <a:xfrm>
            <a:off x="535157" y="5901099"/>
            <a:ext cx="2821667" cy="410333"/>
          </a:xfrm>
          <a:prstGeom prst="rect">
            <a:avLst/>
          </a:prstGeom>
          <a:noFill/>
          <a:ln>
            <a:noFill/>
          </a:ln>
        </p:spPr>
        <p:txBody>
          <a:bodyPr spcFirstLastPara="1" wrap="square" lIns="101583" tIns="50778" rIns="101583" bIns="50778"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222" b="0" i="0" u="none" strike="noStrike" cap="none">
                <a:solidFill>
                  <a:schemeClr val="lt2"/>
                </a:solidFill>
                <a:latin typeface="Trebuchet MS"/>
                <a:ea typeface="Trebuchet MS"/>
                <a:cs typeface="Trebuchet MS"/>
                <a:sym typeface="Trebuchet MS"/>
              </a:rPr>
              <a:t>www.nvidia.com/dli</a:t>
            </a:r>
            <a:endParaRPr sz="1444"/>
          </a:p>
        </p:txBody>
      </p:sp>
    </p:spTree>
    <p:extLst>
      <p:ext uri="{BB962C8B-B14F-4D97-AF65-F5344CB8AC3E}">
        <p14:creationId xmlns:p14="http://schemas.microsoft.com/office/powerpoint/2010/main" val="3481322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77251" y="4907556"/>
            <a:ext cx="1779550" cy="144292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9702252" y="5015389"/>
            <a:ext cx="2235200" cy="1227253"/>
          </a:xfrm>
          <a:prstGeom prst="rect">
            <a:avLst/>
          </a:prstGeom>
        </p:spPr>
      </p:pic>
    </p:spTree>
    <p:extLst>
      <p:ext uri="{BB962C8B-B14F-4D97-AF65-F5344CB8AC3E}">
        <p14:creationId xmlns:p14="http://schemas.microsoft.com/office/powerpoint/2010/main" val="50979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553719" y="734697"/>
            <a:ext cx="11084667" cy="656667"/>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74167" y="2336706"/>
            <a:ext cx="11054000" cy="4132333"/>
          </a:xfrm>
          <a:prstGeom prst="rect">
            <a:avLst/>
          </a:prstGeom>
          <a:noFill/>
          <a:ln>
            <a:noFill/>
          </a:ln>
        </p:spPr>
        <p:txBody>
          <a:bodyPr spcFirstLastPara="1" wrap="square" lIns="82275" tIns="82275" rIns="82275" bIns="82275" anchor="t" anchorCtr="0"/>
          <a:lstStyle>
            <a:lvl1pPr marL="507995" marR="0" lvl="0" indent="-253997" algn="l" rtl="0">
              <a:lnSpc>
                <a:spcPct val="90000"/>
              </a:lnSpc>
              <a:spcBef>
                <a:spcPts val="1000"/>
              </a:spcBef>
              <a:spcAft>
                <a:spcPts val="0"/>
              </a:spcAft>
              <a:buClr>
                <a:schemeClr val="dk1"/>
              </a:buClr>
              <a:buSzPts val="2000"/>
              <a:buFont typeface="Trebuchet MS"/>
              <a:buNone/>
              <a:defRPr sz="2222" b="0" i="0" u="none" strike="noStrike" cap="none">
                <a:solidFill>
                  <a:schemeClr val="dk2"/>
                </a:solidFill>
                <a:latin typeface="Trebuchet MS"/>
                <a:ea typeface="Trebuchet MS"/>
                <a:cs typeface="Trebuchet MS"/>
                <a:sym typeface="Trebuchet MS"/>
              </a:defRPr>
            </a:lvl1pPr>
            <a:lvl2pPr marL="1015990" marR="0" lvl="1" indent="-253997" algn="l" rtl="0">
              <a:lnSpc>
                <a:spcPct val="90000"/>
              </a:lnSpc>
              <a:spcBef>
                <a:spcPts val="1000"/>
              </a:spcBef>
              <a:spcAft>
                <a:spcPts val="0"/>
              </a:spcAft>
              <a:buClr>
                <a:schemeClr val="dk1"/>
              </a:buClr>
              <a:buSzPts val="1800"/>
              <a:buFont typeface="Trebuchet MS"/>
              <a:buNone/>
              <a:defRPr sz="2000" b="0" i="0" u="none" strike="noStrike" cap="none">
                <a:solidFill>
                  <a:schemeClr val="dk2"/>
                </a:solidFill>
                <a:latin typeface="Trebuchet MS"/>
                <a:ea typeface="Trebuchet MS"/>
                <a:cs typeface="Trebuchet MS"/>
                <a:sym typeface="Trebuchet MS"/>
              </a:defRPr>
            </a:lvl2pPr>
            <a:lvl3pPr marL="1523985" marR="0" lvl="2" indent="-253997" algn="l" rtl="0">
              <a:lnSpc>
                <a:spcPct val="90000"/>
              </a:lnSpc>
              <a:spcBef>
                <a:spcPts val="1000"/>
              </a:spcBef>
              <a:spcAft>
                <a:spcPts val="0"/>
              </a:spcAft>
              <a:buClr>
                <a:schemeClr val="dk1"/>
              </a:buClr>
              <a:buSzPts val="1600"/>
              <a:buFont typeface="Trebuchet MS"/>
              <a:buNone/>
              <a:defRPr sz="1778" b="0" i="0" u="none" strike="noStrike" cap="none">
                <a:solidFill>
                  <a:schemeClr val="dk2"/>
                </a:solidFill>
                <a:latin typeface="Trebuchet MS"/>
                <a:ea typeface="Trebuchet MS"/>
                <a:cs typeface="Trebuchet MS"/>
                <a:sym typeface="Trebuchet MS"/>
              </a:defRPr>
            </a:lvl3pPr>
            <a:lvl4pPr marL="2031980" marR="0" lvl="3" indent="-380996" algn="l" rtl="0">
              <a:lnSpc>
                <a:spcPct val="100000"/>
              </a:lnSpc>
              <a:spcBef>
                <a:spcPts val="1000"/>
              </a:spcBef>
              <a:spcAft>
                <a:spcPts val="0"/>
              </a:spcAft>
              <a:buClr>
                <a:schemeClr val="dk1"/>
              </a:buClr>
              <a:buSzPts val="1800"/>
              <a:buFont typeface="Noto Sans Symbols"/>
              <a:buChar char="▪"/>
              <a:defRPr sz="2000" b="0" i="0" u="none" strike="noStrike" cap="none">
                <a:solidFill>
                  <a:schemeClr val="lt1"/>
                </a:solidFill>
                <a:latin typeface="Trebuchet MS"/>
                <a:ea typeface="Trebuchet MS"/>
                <a:cs typeface="Trebuchet MS"/>
                <a:sym typeface="Trebuchet MS"/>
              </a:defRPr>
            </a:lvl4pPr>
            <a:lvl5pPr marL="2539975" marR="0" lvl="4" indent="-395107" algn="l" rtl="0">
              <a:lnSpc>
                <a:spcPct val="100000"/>
              </a:lnSpc>
              <a:spcBef>
                <a:spcPts val="444"/>
              </a:spcBef>
              <a:spcAft>
                <a:spcPts val="0"/>
              </a:spcAft>
              <a:buClr>
                <a:schemeClr val="dk1"/>
              </a:buClr>
              <a:buSzPts val="2000"/>
              <a:buFont typeface="Noto Sans Symbols"/>
              <a:buChar char="▪"/>
              <a:defRPr sz="2222" b="0" i="0" u="none" strike="noStrike" cap="none">
                <a:solidFill>
                  <a:schemeClr val="lt1"/>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553719" y="1314814"/>
            <a:ext cx="11084667" cy="583667"/>
          </a:xfrm>
          <a:prstGeom prst="rect">
            <a:avLst/>
          </a:prstGeom>
          <a:noFill/>
          <a:ln>
            <a:noFill/>
          </a:ln>
        </p:spPr>
        <p:txBody>
          <a:bodyPr spcFirstLastPara="1" wrap="square" lIns="82275" tIns="82275" rIns="82275" bIns="82275" anchor="t" anchorCtr="0"/>
          <a:lstStyle>
            <a:lvl1pPr marL="507995" marR="0" lvl="0" indent="-253997" algn="ctr" rtl="0">
              <a:lnSpc>
                <a:spcPct val="90000"/>
              </a:lnSpc>
              <a:spcBef>
                <a:spcPts val="1000"/>
              </a:spcBef>
              <a:spcAft>
                <a:spcPts val="0"/>
              </a:spcAft>
              <a:buClr>
                <a:schemeClr val="dk1"/>
              </a:buClr>
              <a:buSzPts val="2400"/>
              <a:buFont typeface="Trebuchet MS"/>
              <a:buNone/>
              <a:defRPr sz="2667" b="0" i="0" u="none" strike="noStrike" cap="none">
                <a:solidFill>
                  <a:schemeClr val="lt2"/>
                </a:solidFill>
                <a:latin typeface="Trebuchet MS"/>
                <a:ea typeface="Trebuchet MS"/>
                <a:cs typeface="Trebuchet MS"/>
                <a:sym typeface="Trebuchet MS"/>
              </a:defRPr>
            </a:lvl1pPr>
            <a:lvl2pPr marL="1015990" marR="0" lvl="1" indent="-253997" algn="ctr" rtl="0">
              <a:lnSpc>
                <a:spcPct val="90000"/>
              </a:lnSpc>
              <a:spcBef>
                <a:spcPts val="1000"/>
              </a:spcBef>
              <a:spcAft>
                <a:spcPts val="0"/>
              </a:spcAft>
              <a:buClr>
                <a:schemeClr val="dk1"/>
              </a:buClr>
              <a:buSzPts val="2800"/>
              <a:buFont typeface="Trebuchet MS"/>
              <a:buNone/>
              <a:defRPr sz="3111" b="0" i="0" u="none" strike="noStrike" cap="none">
                <a:solidFill>
                  <a:schemeClr val="lt2"/>
                </a:solidFill>
                <a:latin typeface="Trebuchet MS"/>
                <a:ea typeface="Trebuchet MS"/>
                <a:cs typeface="Trebuchet MS"/>
                <a:sym typeface="Trebuchet MS"/>
              </a:defRPr>
            </a:lvl2pPr>
            <a:lvl3pPr marL="1523985" marR="0" lvl="2" indent="-253997" algn="ctr" rtl="0">
              <a:lnSpc>
                <a:spcPct val="90000"/>
              </a:lnSpc>
              <a:spcBef>
                <a:spcPts val="1000"/>
              </a:spcBef>
              <a:spcAft>
                <a:spcPts val="0"/>
              </a:spcAft>
              <a:buClr>
                <a:schemeClr val="dk1"/>
              </a:buClr>
              <a:buSzPts val="2800"/>
              <a:buFont typeface="Trebuchet MS"/>
              <a:buNone/>
              <a:defRPr sz="3111" b="0" i="0" u="none" strike="noStrike" cap="none">
                <a:solidFill>
                  <a:schemeClr val="lt2"/>
                </a:solidFill>
                <a:latin typeface="Trebuchet MS"/>
                <a:ea typeface="Trebuchet MS"/>
                <a:cs typeface="Trebuchet MS"/>
                <a:sym typeface="Trebuchet MS"/>
              </a:defRPr>
            </a:lvl3pPr>
            <a:lvl4pPr marL="2031980" marR="0" lvl="3" indent="-253997" algn="ctr" rtl="0">
              <a:lnSpc>
                <a:spcPct val="100000"/>
              </a:lnSpc>
              <a:spcBef>
                <a:spcPts val="1000"/>
              </a:spcBef>
              <a:spcAft>
                <a:spcPts val="0"/>
              </a:spcAft>
              <a:buClr>
                <a:schemeClr val="lt2"/>
              </a:buClr>
              <a:buSzPts val="2800"/>
              <a:buFont typeface="Trebuchet MS"/>
              <a:buNone/>
              <a:defRPr sz="3111" b="0" i="0" u="none" strike="noStrike" cap="none">
                <a:solidFill>
                  <a:schemeClr val="lt2"/>
                </a:solidFill>
                <a:latin typeface="Trebuchet MS"/>
                <a:ea typeface="Trebuchet MS"/>
                <a:cs typeface="Trebuchet MS"/>
                <a:sym typeface="Trebuchet MS"/>
              </a:defRPr>
            </a:lvl4pPr>
            <a:lvl5pPr marL="2539975" marR="0" lvl="4" indent="-253997" algn="ctr" rtl="0">
              <a:lnSpc>
                <a:spcPct val="100000"/>
              </a:lnSpc>
              <a:spcBef>
                <a:spcPts val="667"/>
              </a:spcBef>
              <a:spcAft>
                <a:spcPts val="0"/>
              </a:spcAft>
              <a:buClr>
                <a:schemeClr val="lt2"/>
              </a:buClr>
              <a:buSzPts val="2800"/>
              <a:buFont typeface="Trebuchet MS"/>
              <a:buNone/>
              <a:defRPr sz="3111" b="0" i="0" u="none" strike="noStrike" cap="none">
                <a:solidFill>
                  <a:schemeClr val="lt2"/>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833031" y="6424131"/>
            <a:ext cx="3070000" cy="275667"/>
          </a:xfrm>
          <a:prstGeom prst="rect">
            <a:avLst/>
          </a:prstGeom>
          <a:noFill/>
          <a:ln>
            <a:noFill/>
          </a:ln>
        </p:spPr>
        <p:txBody>
          <a:bodyPr spcFirstLastPara="1" wrap="square" lIns="101583" tIns="50778" rIns="101583" bIns="50778"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89" b="1" i="0" u="none" strike="noStrike" cap="none">
                <a:solidFill>
                  <a:schemeClr val="dk2"/>
                </a:solidFill>
                <a:latin typeface="Trebuchet MS"/>
                <a:ea typeface="Trebuchet MS"/>
                <a:cs typeface="Trebuchet MS"/>
                <a:sym typeface="Trebuchet MS"/>
              </a:rPr>
              <a:t>NVIDIA CONFIDENTIAL. DO NOT DISTRIBUTE.</a:t>
            </a:r>
            <a:endParaRPr sz="1444"/>
          </a:p>
        </p:txBody>
      </p:sp>
    </p:spTree>
    <p:extLst>
      <p:ext uri="{BB962C8B-B14F-4D97-AF65-F5344CB8AC3E}">
        <p14:creationId xmlns:p14="http://schemas.microsoft.com/office/powerpoint/2010/main" val="19355901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2192000" cy="6858000"/>
          </a:xfrm>
          <a:prstGeom prst="rect">
            <a:avLst/>
          </a:prstGeom>
          <a:solidFill>
            <a:schemeClr val="lt1"/>
          </a:solidFill>
          <a:ln>
            <a:noFill/>
          </a:ln>
        </p:spPr>
        <p:txBody>
          <a:bodyPr spcFirstLastPara="1" wrap="square" lIns="101583" tIns="50778" rIns="101583" bIns="50778"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556"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553719" y="703919"/>
            <a:ext cx="6580333" cy="687333"/>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68960" y="2336705"/>
            <a:ext cx="6562000" cy="4104333"/>
          </a:xfrm>
          <a:prstGeom prst="rect">
            <a:avLst/>
          </a:prstGeom>
          <a:noFill/>
          <a:ln>
            <a:noFill/>
          </a:ln>
        </p:spPr>
        <p:txBody>
          <a:bodyPr spcFirstLastPara="1" wrap="square" lIns="82275" tIns="82275" rIns="82275" bIns="82275" anchor="t" anchorCtr="0"/>
          <a:lstStyle>
            <a:lvl1pPr marL="507995" marR="0" lvl="0" indent="-253997" algn="l" rtl="0">
              <a:lnSpc>
                <a:spcPct val="90000"/>
              </a:lnSpc>
              <a:spcBef>
                <a:spcPts val="1000"/>
              </a:spcBef>
              <a:spcAft>
                <a:spcPts val="0"/>
              </a:spcAft>
              <a:buClr>
                <a:schemeClr val="dk1"/>
              </a:buClr>
              <a:buSzPts val="2000"/>
              <a:buFont typeface="Trebuchet MS"/>
              <a:buNone/>
              <a:defRPr sz="2222" b="0" i="0" u="none" strike="noStrike" cap="none">
                <a:solidFill>
                  <a:schemeClr val="dk2"/>
                </a:solidFill>
                <a:latin typeface="Trebuchet MS"/>
                <a:ea typeface="Trebuchet MS"/>
                <a:cs typeface="Trebuchet MS"/>
                <a:sym typeface="Trebuchet MS"/>
              </a:defRPr>
            </a:lvl1pPr>
            <a:lvl2pPr marL="1015990" marR="0" lvl="1" indent="-253997" algn="l" rtl="0">
              <a:lnSpc>
                <a:spcPct val="90000"/>
              </a:lnSpc>
              <a:spcBef>
                <a:spcPts val="1000"/>
              </a:spcBef>
              <a:spcAft>
                <a:spcPts val="0"/>
              </a:spcAft>
              <a:buClr>
                <a:schemeClr val="dk1"/>
              </a:buClr>
              <a:buSzPts val="1800"/>
              <a:buFont typeface="Trebuchet MS"/>
              <a:buNone/>
              <a:defRPr sz="2000" b="0" i="0" u="none" strike="noStrike" cap="none">
                <a:solidFill>
                  <a:schemeClr val="dk2"/>
                </a:solidFill>
                <a:latin typeface="Trebuchet MS"/>
                <a:ea typeface="Trebuchet MS"/>
                <a:cs typeface="Trebuchet MS"/>
                <a:sym typeface="Trebuchet MS"/>
              </a:defRPr>
            </a:lvl2pPr>
            <a:lvl3pPr marL="1523985" marR="0" lvl="2" indent="-253997" algn="l" rtl="0">
              <a:lnSpc>
                <a:spcPct val="90000"/>
              </a:lnSpc>
              <a:spcBef>
                <a:spcPts val="1000"/>
              </a:spcBef>
              <a:spcAft>
                <a:spcPts val="0"/>
              </a:spcAft>
              <a:buClr>
                <a:schemeClr val="dk1"/>
              </a:buClr>
              <a:buSzPts val="1800"/>
              <a:buFont typeface="Trebuchet MS"/>
              <a:buNone/>
              <a:defRPr sz="2000" b="0" i="0" u="none" strike="noStrike" cap="none">
                <a:solidFill>
                  <a:schemeClr val="dk2"/>
                </a:solidFill>
                <a:latin typeface="Trebuchet MS"/>
                <a:ea typeface="Trebuchet MS"/>
                <a:cs typeface="Trebuchet MS"/>
                <a:sym typeface="Trebuchet MS"/>
              </a:defRPr>
            </a:lvl3pPr>
            <a:lvl4pPr marL="2031980" marR="0" lvl="3" indent="-380996" algn="l" rtl="0">
              <a:lnSpc>
                <a:spcPct val="100000"/>
              </a:lnSpc>
              <a:spcBef>
                <a:spcPts val="1000"/>
              </a:spcBef>
              <a:spcAft>
                <a:spcPts val="0"/>
              </a:spcAft>
              <a:buClr>
                <a:schemeClr val="dk1"/>
              </a:buClr>
              <a:buSzPts val="1800"/>
              <a:buFont typeface="Noto Sans Symbols"/>
              <a:buChar char="▪"/>
              <a:defRPr sz="2000" b="0" i="0" u="none" strike="noStrike" cap="none">
                <a:solidFill>
                  <a:schemeClr val="lt1"/>
                </a:solidFill>
                <a:latin typeface="Trebuchet MS"/>
                <a:ea typeface="Trebuchet MS"/>
                <a:cs typeface="Trebuchet MS"/>
                <a:sym typeface="Trebuchet MS"/>
              </a:defRPr>
            </a:lvl4pPr>
            <a:lvl5pPr marL="2539975" marR="0" lvl="4" indent="-395107" algn="l" rtl="0">
              <a:lnSpc>
                <a:spcPct val="100000"/>
              </a:lnSpc>
              <a:spcBef>
                <a:spcPts val="444"/>
              </a:spcBef>
              <a:spcAft>
                <a:spcPts val="0"/>
              </a:spcAft>
              <a:buClr>
                <a:schemeClr val="dk1"/>
              </a:buClr>
              <a:buSzPts val="2000"/>
              <a:buFont typeface="Noto Sans Symbols"/>
              <a:buChar char="▪"/>
              <a:defRPr sz="2222" b="0" i="0" u="none" strike="noStrike" cap="none">
                <a:solidFill>
                  <a:schemeClr val="lt1"/>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553719" y="1314814"/>
            <a:ext cx="6580333" cy="583667"/>
          </a:xfrm>
          <a:prstGeom prst="rect">
            <a:avLst/>
          </a:prstGeom>
          <a:noFill/>
          <a:ln>
            <a:noFill/>
          </a:ln>
        </p:spPr>
        <p:txBody>
          <a:bodyPr spcFirstLastPara="1" wrap="square" lIns="82275" tIns="82275" rIns="82275" bIns="82275" anchor="t" anchorCtr="0"/>
          <a:lstStyle>
            <a:lvl1pPr marL="507995" marR="0" lvl="0" indent="-253997" algn="l" rtl="0">
              <a:lnSpc>
                <a:spcPct val="90000"/>
              </a:lnSpc>
              <a:spcBef>
                <a:spcPts val="1000"/>
              </a:spcBef>
              <a:spcAft>
                <a:spcPts val="0"/>
              </a:spcAft>
              <a:buClr>
                <a:schemeClr val="dk1"/>
              </a:buClr>
              <a:buSzPts val="2400"/>
              <a:buFont typeface="Trebuchet MS"/>
              <a:buNone/>
              <a:defRPr sz="2667" b="0" i="0" u="none" strike="noStrike" cap="none">
                <a:solidFill>
                  <a:schemeClr val="lt2"/>
                </a:solidFill>
                <a:latin typeface="Trebuchet MS"/>
                <a:ea typeface="Trebuchet MS"/>
                <a:cs typeface="Trebuchet MS"/>
                <a:sym typeface="Trebuchet MS"/>
              </a:defRPr>
            </a:lvl1pPr>
            <a:lvl2pPr marL="1015990" marR="0" lvl="1" indent="-253997" algn="ctr" rtl="0">
              <a:lnSpc>
                <a:spcPct val="90000"/>
              </a:lnSpc>
              <a:spcBef>
                <a:spcPts val="1000"/>
              </a:spcBef>
              <a:spcAft>
                <a:spcPts val="0"/>
              </a:spcAft>
              <a:buClr>
                <a:schemeClr val="dk1"/>
              </a:buClr>
              <a:buSzPts val="2800"/>
              <a:buFont typeface="Trebuchet MS"/>
              <a:buNone/>
              <a:defRPr sz="3111" b="0" i="0" u="none" strike="noStrike" cap="none">
                <a:solidFill>
                  <a:schemeClr val="lt2"/>
                </a:solidFill>
                <a:latin typeface="Trebuchet MS"/>
                <a:ea typeface="Trebuchet MS"/>
                <a:cs typeface="Trebuchet MS"/>
                <a:sym typeface="Trebuchet MS"/>
              </a:defRPr>
            </a:lvl2pPr>
            <a:lvl3pPr marL="1523985" marR="0" lvl="2" indent="-253997" algn="ctr" rtl="0">
              <a:lnSpc>
                <a:spcPct val="90000"/>
              </a:lnSpc>
              <a:spcBef>
                <a:spcPts val="1000"/>
              </a:spcBef>
              <a:spcAft>
                <a:spcPts val="0"/>
              </a:spcAft>
              <a:buClr>
                <a:schemeClr val="dk1"/>
              </a:buClr>
              <a:buSzPts val="2800"/>
              <a:buFont typeface="Trebuchet MS"/>
              <a:buNone/>
              <a:defRPr sz="3111" b="0" i="0" u="none" strike="noStrike" cap="none">
                <a:solidFill>
                  <a:schemeClr val="lt2"/>
                </a:solidFill>
                <a:latin typeface="Trebuchet MS"/>
                <a:ea typeface="Trebuchet MS"/>
                <a:cs typeface="Trebuchet MS"/>
                <a:sym typeface="Trebuchet MS"/>
              </a:defRPr>
            </a:lvl3pPr>
            <a:lvl4pPr marL="2031980" marR="0" lvl="3" indent="-253997" algn="ctr" rtl="0">
              <a:lnSpc>
                <a:spcPct val="100000"/>
              </a:lnSpc>
              <a:spcBef>
                <a:spcPts val="1000"/>
              </a:spcBef>
              <a:spcAft>
                <a:spcPts val="0"/>
              </a:spcAft>
              <a:buClr>
                <a:schemeClr val="lt2"/>
              </a:buClr>
              <a:buSzPts val="2800"/>
              <a:buFont typeface="Trebuchet MS"/>
              <a:buNone/>
              <a:defRPr sz="3111" b="0" i="0" u="none" strike="noStrike" cap="none">
                <a:solidFill>
                  <a:schemeClr val="lt2"/>
                </a:solidFill>
                <a:latin typeface="Trebuchet MS"/>
                <a:ea typeface="Trebuchet MS"/>
                <a:cs typeface="Trebuchet MS"/>
                <a:sym typeface="Trebuchet MS"/>
              </a:defRPr>
            </a:lvl4pPr>
            <a:lvl5pPr marL="2539975" marR="0" lvl="4" indent="-253997" algn="ctr" rtl="0">
              <a:lnSpc>
                <a:spcPct val="100000"/>
              </a:lnSpc>
              <a:spcBef>
                <a:spcPts val="667"/>
              </a:spcBef>
              <a:spcAft>
                <a:spcPts val="0"/>
              </a:spcAft>
              <a:buClr>
                <a:schemeClr val="lt2"/>
              </a:buClr>
              <a:buSzPts val="2800"/>
              <a:buFont typeface="Trebuchet MS"/>
              <a:buNone/>
              <a:defRPr sz="3111" b="0" i="0" u="none" strike="noStrike" cap="none">
                <a:solidFill>
                  <a:schemeClr val="lt2"/>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5" y="6428245"/>
            <a:ext cx="645333" cy="229334"/>
          </a:xfrm>
          <a:prstGeom prst="rect">
            <a:avLst/>
          </a:prstGeom>
          <a:noFill/>
          <a:ln>
            <a:noFill/>
          </a:ln>
        </p:spPr>
      </p:pic>
      <p:sp>
        <p:nvSpPr>
          <p:cNvPr id="107" name="Google Shape;107;p19"/>
          <p:cNvSpPr txBox="1"/>
          <p:nvPr/>
        </p:nvSpPr>
        <p:spPr>
          <a:xfrm>
            <a:off x="10846948" y="6479206"/>
            <a:ext cx="356667" cy="17933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89"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1222" b="0" i="0" u="none" strike="noStrike" cap="none">
                <a:solidFill>
                  <a:srgbClr val="12FEB6"/>
                </a:solidFill>
                <a:latin typeface="Questrial"/>
                <a:ea typeface="Questrial"/>
                <a:cs typeface="Questrial"/>
                <a:sym typeface="Questrial"/>
              </a:rPr>
              <a:t> </a:t>
            </a:r>
            <a:endParaRPr sz="1444"/>
          </a:p>
        </p:txBody>
      </p:sp>
    </p:spTree>
    <p:extLst>
      <p:ext uri="{BB962C8B-B14F-4D97-AF65-F5344CB8AC3E}">
        <p14:creationId xmlns:p14="http://schemas.microsoft.com/office/powerpoint/2010/main" val="21001276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2192000" cy="6858000"/>
          </a:xfrm>
          <a:prstGeom prst="rect">
            <a:avLst/>
          </a:prstGeom>
          <a:solidFill>
            <a:schemeClr val="lt1"/>
          </a:solidFill>
          <a:ln>
            <a:noFill/>
          </a:ln>
        </p:spPr>
        <p:txBody>
          <a:bodyPr spcFirstLastPara="1" wrap="square" lIns="101583" tIns="50778" rIns="101583" bIns="50778"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556"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553719" y="734697"/>
            <a:ext cx="11084667" cy="656667"/>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5" y="6428245"/>
            <a:ext cx="645333" cy="229334"/>
          </a:xfrm>
          <a:prstGeom prst="rect">
            <a:avLst/>
          </a:prstGeom>
          <a:noFill/>
          <a:ln>
            <a:noFill/>
          </a:ln>
        </p:spPr>
      </p:pic>
      <p:sp>
        <p:nvSpPr>
          <p:cNvPr id="112" name="Google Shape;112;p20"/>
          <p:cNvSpPr txBox="1"/>
          <p:nvPr/>
        </p:nvSpPr>
        <p:spPr>
          <a:xfrm>
            <a:off x="10846948" y="6479206"/>
            <a:ext cx="356667" cy="17933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89"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1222" b="0" i="0" u="none" strike="noStrike" cap="none">
                <a:solidFill>
                  <a:srgbClr val="12FEB6"/>
                </a:solidFill>
                <a:latin typeface="Questrial"/>
                <a:ea typeface="Questrial"/>
                <a:cs typeface="Questrial"/>
                <a:sym typeface="Questrial"/>
              </a:rPr>
              <a:t> </a:t>
            </a:r>
            <a:endParaRPr sz="1444"/>
          </a:p>
        </p:txBody>
      </p:sp>
    </p:spTree>
    <p:extLst>
      <p:ext uri="{BB962C8B-B14F-4D97-AF65-F5344CB8AC3E}">
        <p14:creationId xmlns:p14="http://schemas.microsoft.com/office/powerpoint/2010/main" val="41122420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2" y="2"/>
            <a:ext cx="12191999" cy="6357701"/>
          </a:xfrm>
          <a:prstGeom prst="rect">
            <a:avLst/>
          </a:prstGeom>
          <a:solidFill>
            <a:schemeClr val="lt1"/>
          </a:solidFill>
          <a:ln>
            <a:noFill/>
          </a:ln>
        </p:spPr>
        <p:txBody>
          <a:bodyPr spcFirstLastPara="1" wrap="square" lIns="101583" tIns="50778" rIns="101583" bIns="50778"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556"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726107" y="5947369"/>
            <a:ext cx="8740000" cy="410333"/>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222"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903635" y="5713473"/>
            <a:ext cx="8384733" cy="115651"/>
          </a:xfrm>
          <a:prstGeom prst="rect">
            <a:avLst/>
          </a:prstGeom>
          <a:noFill/>
          <a:ln>
            <a:noFill/>
          </a:ln>
        </p:spPr>
      </p:pic>
    </p:spTree>
    <p:extLst>
      <p:ext uri="{BB962C8B-B14F-4D97-AF65-F5344CB8AC3E}">
        <p14:creationId xmlns:p14="http://schemas.microsoft.com/office/powerpoint/2010/main" val="4218491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2192000" cy="6858000"/>
          </a:xfrm>
          <a:prstGeom prst="rect">
            <a:avLst/>
          </a:prstGeom>
          <a:solidFill>
            <a:schemeClr val="lt1"/>
          </a:solidFill>
          <a:ln>
            <a:noFill/>
          </a:ln>
        </p:spPr>
        <p:txBody>
          <a:bodyPr spcFirstLastPara="1" wrap="square" lIns="101583" tIns="50778" rIns="101583" bIns="50778"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556"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5" y="6428245"/>
            <a:ext cx="645333" cy="229334"/>
          </a:xfrm>
          <a:prstGeom prst="rect">
            <a:avLst/>
          </a:prstGeom>
          <a:noFill/>
          <a:ln>
            <a:noFill/>
          </a:ln>
        </p:spPr>
      </p:pic>
      <p:sp>
        <p:nvSpPr>
          <p:cNvPr id="120" name="Google Shape;120;p22"/>
          <p:cNvSpPr txBox="1"/>
          <p:nvPr/>
        </p:nvSpPr>
        <p:spPr>
          <a:xfrm>
            <a:off x="10846948" y="6479206"/>
            <a:ext cx="356667" cy="17933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89"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1222" b="0" i="0" u="none" strike="noStrike" cap="none">
                <a:solidFill>
                  <a:srgbClr val="12FEB6"/>
                </a:solidFill>
                <a:latin typeface="Questrial"/>
                <a:ea typeface="Questrial"/>
                <a:cs typeface="Questrial"/>
                <a:sym typeface="Questrial"/>
              </a:rPr>
              <a:t> </a:t>
            </a:r>
            <a:endParaRPr sz="1444"/>
          </a:p>
        </p:txBody>
      </p:sp>
    </p:spTree>
    <p:extLst>
      <p:ext uri="{BB962C8B-B14F-4D97-AF65-F5344CB8AC3E}">
        <p14:creationId xmlns:p14="http://schemas.microsoft.com/office/powerpoint/2010/main" val="4040433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2" y="2"/>
            <a:ext cx="12191999" cy="6857999"/>
          </a:xfrm>
          <a:prstGeom prst="rect">
            <a:avLst/>
          </a:prstGeom>
          <a:solidFill>
            <a:schemeClr val="lt1"/>
          </a:solidFill>
          <a:ln>
            <a:noFill/>
          </a:ln>
        </p:spPr>
        <p:txBody>
          <a:bodyPr spcFirstLastPara="1" wrap="square" lIns="101583" tIns="50778" rIns="101583" bIns="50778"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556"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553719" y="5743860"/>
            <a:ext cx="11084667" cy="5950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556"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556"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491452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2192000" cy="6858000"/>
          </a:xfrm>
          <a:prstGeom prst="rect">
            <a:avLst/>
          </a:prstGeom>
          <a:solidFill>
            <a:schemeClr val="lt2"/>
          </a:solidFill>
          <a:ln>
            <a:noFill/>
          </a:ln>
        </p:spPr>
        <p:txBody>
          <a:bodyPr spcFirstLastPara="1" wrap="square" lIns="101583" tIns="50778" rIns="101583" bIns="50778"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556"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screen">
            <a:alphaModFix/>
            <a:extLst>
              <a:ext uri="{28A0092B-C50C-407E-A947-70E740481C1C}">
                <a14:useLocalDpi xmlns:a14="http://schemas.microsoft.com/office/drawing/2010/main"/>
              </a:ext>
            </a:extLst>
          </a:blip>
          <a:srcRect l="-12675" b="-5541"/>
          <a:stretch/>
        </p:blipFill>
        <p:spPr>
          <a:xfrm rot="10800000" flipH="1">
            <a:off x="2" y="2"/>
            <a:ext cx="12191999" cy="6857998"/>
          </a:xfrm>
          <a:prstGeom prst="rect">
            <a:avLst/>
          </a:prstGeom>
          <a:noFill/>
          <a:ln>
            <a:noFill/>
          </a:ln>
        </p:spPr>
      </p:pic>
      <p:sp>
        <p:nvSpPr>
          <p:cNvPr id="127" name="Google Shape;127;p24"/>
          <p:cNvSpPr/>
          <p:nvPr/>
        </p:nvSpPr>
        <p:spPr>
          <a:xfrm>
            <a:off x="1" y="1"/>
            <a:ext cx="12192000" cy="68580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101583" tIns="50778" rIns="101583" bIns="50778"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556"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2192000" cy="6858000"/>
          </a:xfrm>
          <a:prstGeom prst="rect">
            <a:avLst/>
          </a:prstGeom>
          <a:gradFill>
            <a:gsLst>
              <a:gs pos="0">
                <a:schemeClr val="lt2"/>
              </a:gs>
              <a:gs pos="100000">
                <a:srgbClr val="76B900">
                  <a:alpha val="29411"/>
                </a:srgbClr>
              </a:gs>
            </a:gsLst>
            <a:lin ang="5400012" scaled="0"/>
          </a:gradFill>
          <a:ln>
            <a:noFill/>
          </a:ln>
        </p:spPr>
        <p:txBody>
          <a:bodyPr spcFirstLastPara="1" wrap="square" lIns="101583" tIns="50778" rIns="101583" bIns="50778"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556"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6109019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2192000" cy="6858000"/>
          </a:xfrm>
          <a:prstGeom prst="rect">
            <a:avLst/>
          </a:prstGeom>
          <a:solidFill>
            <a:schemeClr val="lt1"/>
          </a:solidFill>
          <a:ln>
            <a:noFill/>
          </a:ln>
        </p:spPr>
        <p:txBody>
          <a:bodyPr spcFirstLastPara="1" wrap="square" lIns="101583" tIns="50778" rIns="101583" bIns="50778"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556"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screen">
            <a:alphaModFix/>
            <a:extLst>
              <a:ext uri="{28A0092B-C50C-407E-A947-70E740481C1C}">
                <a14:useLocalDpi xmlns:a14="http://schemas.microsoft.com/office/drawing/2010/main"/>
              </a:ext>
            </a:extLst>
          </a:blip>
          <a:srcRect l="-36069" b="-11668"/>
          <a:stretch/>
        </p:blipFill>
        <p:spPr>
          <a:xfrm flipH="1">
            <a:off x="2" y="1"/>
            <a:ext cx="12191999" cy="6857998"/>
          </a:xfrm>
          <a:prstGeom prst="rect">
            <a:avLst/>
          </a:prstGeom>
          <a:noFill/>
          <a:ln>
            <a:noFill/>
          </a:ln>
        </p:spPr>
      </p:pic>
      <p:sp>
        <p:nvSpPr>
          <p:cNvPr id="132" name="Google Shape;132;p25"/>
          <p:cNvSpPr/>
          <p:nvPr/>
        </p:nvSpPr>
        <p:spPr>
          <a:xfrm rot="10800000">
            <a:off x="0" y="0"/>
            <a:ext cx="12192000" cy="68580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101583" tIns="50778" rIns="101583" bIns="50778"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556"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2192000" cy="6858000"/>
          </a:xfrm>
          <a:prstGeom prst="rect">
            <a:avLst/>
          </a:prstGeom>
          <a:gradFill>
            <a:gsLst>
              <a:gs pos="0">
                <a:schemeClr val="lt1"/>
              </a:gs>
              <a:gs pos="100000">
                <a:srgbClr val="FFFFFF">
                  <a:alpha val="29411"/>
                </a:srgbClr>
              </a:gs>
            </a:gsLst>
            <a:lin ang="5400012" scaled="0"/>
          </a:gradFill>
          <a:ln>
            <a:noFill/>
          </a:ln>
        </p:spPr>
        <p:txBody>
          <a:bodyPr spcFirstLastPara="1" wrap="square" lIns="101583" tIns="50778" rIns="101583" bIns="50778"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556"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7475861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555271" y="726145"/>
            <a:ext cx="11081333" cy="656667"/>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74892" y="2224852"/>
            <a:ext cx="11054333" cy="4342333"/>
          </a:xfrm>
          <a:prstGeom prst="rect">
            <a:avLst/>
          </a:prstGeom>
          <a:noFill/>
          <a:ln>
            <a:noFill/>
          </a:ln>
        </p:spPr>
        <p:txBody>
          <a:bodyPr spcFirstLastPara="1" wrap="square" lIns="82275" tIns="82275" rIns="82275" bIns="82275" anchor="t" anchorCtr="0"/>
          <a:lstStyle>
            <a:lvl1pPr marL="507995" lvl="0" indent="-253997" algn="l" rtl="0">
              <a:lnSpc>
                <a:spcPct val="90000"/>
              </a:lnSpc>
              <a:spcBef>
                <a:spcPts val="889"/>
              </a:spcBef>
              <a:spcAft>
                <a:spcPts val="0"/>
              </a:spcAft>
              <a:buSzPts val="1600"/>
              <a:buNone/>
              <a:defRPr/>
            </a:lvl1pPr>
            <a:lvl2pPr marL="1015990" lvl="1" indent="-253997" algn="l" rtl="0">
              <a:lnSpc>
                <a:spcPct val="90000"/>
              </a:lnSpc>
              <a:spcBef>
                <a:spcPts val="889"/>
              </a:spcBef>
              <a:spcAft>
                <a:spcPts val="0"/>
              </a:spcAft>
              <a:buSzPts val="1600"/>
              <a:buNone/>
              <a:defRPr/>
            </a:lvl2pPr>
            <a:lvl3pPr marL="1523985" lvl="2" indent="-253997" algn="l" rtl="0">
              <a:lnSpc>
                <a:spcPct val="90000"/>
              </a:lnSpc>
              <a:spcBef>
                <a:spcPts val="889"/>
              </a:spcBef>
              <a:spcAft>
                <a:spcPts val="0"/>
              </a:spcAft>
              <a:buSzPts val="1600"/>
              <a:buNone/>
              <a:defRPr/>
            </a:lvl3pPr>
            <a:lvl4pPr marL="2031980" lvl="3" indent="-366885" algn="l" rtl="0">
              <a:lnSpc>
                <a:spcPct val="100000"/>
              </a:lnSpc>
              <a:spcBef>
                <a:spcPts val="889"/>
              </a:spcBef>
              <a:spcAft>
                <a:spcPts val="0"/>
              </a:spcAft>
              <a:buSzPts val="1600"/>
              <a:buChar char="–"/>
              <a:defRPr/>
            </a:lvl4pPr>
            <a:lvl5pPr marL="2539975" lvl="4" indent="-366885" algn="l" rtl="0">
              <a:lnSpc>
                <a:spcPct val="100000"/>
              </a:lnSpc>
              <a:spcBef>
                <a:spcPts val="444"/>
              </a:spcBef>
              <a:spcAft>
                <a:spcPts val="0"/>
              </a:spcAft>
              <a:buSzPts val="1600"/>
              <a:buChar char="»"/>
              <a:defRPr/>
            </a:lvl5pPr>
            <a:lvl6pPr marL="3047970" lvl="5" indent="-366885" algn="l" rtl="0">
              <a:lnSpc>
                <a:spcPct val="100000"/>
              </a:lnSpc>
              <a:spcBef>
                <a:spcPts val="444"/>
              </a:spcBef>
              <a:spcAft>
                <a:spcPts val="0"/>
              </a:spcAft>
              <a:buSzPts val="1600"/>
              <a:buChar char="»"/>
              <a:defRPr/>
            </a:lvl6pPr>
            <a:lvl7pPr marL="3555964" lvl="6" indent="-366885" algn="l" rtl="0">
              <a:lnSpc>
                <a:spcPct val="100000"/>
              </a:lnSpc>
              <a:spcBef>
                <a:spcPts val="444"/>
              </a:spcBef>
              <a:spcAft>
                <a:spcPts val="0"/>
              </a:spcAft>
              <a:buSzPts val="1600"/>
              <a:buChar char="»"/>
              <a:defRPr/>
            </a:lvl7pPr>
            <a:lvl8pPr marL="4063959" lvl="7" indent="-366885" algn="l" rtl="0">
              <a:lnSpc>
                <a:spcPct val="100000"/>
              </a:lnSpc>
              <a:spcBef>
                <a:spcPts val="444"/>
              </a:spcBef>
              <a:spcAft>
                <a:spcPts val="0"/>
              </a:spcAft>
              <a:buSzPts val="1600"/>
              <a:buChar char="»"/>
              <a:defRPr/>
            </a:lvl8pPr>
            <a:lvl9pPr marL="4571954" lvl="8" indent="-366885" algn="l" rtl="0">
              <a:lnSpc>
                <a:spcPct val="100000"/>
              </a:lnSpc>
              <a:spcBef>
                <a:spcPts val="444"/>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3000000" cy="30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778">
                <a:solidFill>
                  <a:schemeClr val="dk1"/>
                </a:solidFill>
                <a:latin typeface="Arial"/>
                <a:ea typeface="Arial"/>
                <a:cs typeface="Arial"/>
                <a:sym typeface="Arial"/>
              </a:defRPr>
            </a:lvl1pPr>
            <a:lvl2pPr marR="0" lvl="1" algn="l" rtl="0">
              <a:spcBef>
                <a:spcPts val="0"/>
              </a:spcBef>
              <a:spcAft>
                <a:spcPts val="0"/>
              </a:spcAft>
              <a:buSzPts val="1300"/>
              <a:buNone/>
              <a:defRPr sz="1778"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778"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778"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778"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778"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778"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778"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778"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3000000" cy="30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778">
                <a:solidFill>
                  <a:schemeClr val="dk1"/>
                </a:solidFill>
                <a:latin typeface="Arial"/>
                <a:ea typeface="Arial"/>
                <a:cs typeface="Arial"/>
                <a:sym typeface="Arial"/>
              </a:defRPr>
            </a:lvl1pPr>
            <a:lvl2pPr marR="0" lvl="1" algn="l" rtl="0">
              <a:spcBef>
                <a:spcPts val="0"/>
              </a:spcBef>
              <a:spcAft>
                <a:spcPts val="0"/>
              </a:spcAft>
              <a:buSzPts val="1300"/>
              <a:buNone/>
              <a:defRPr sz="1778"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778"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778"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778"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778"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778"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778"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778"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3000000" cy="30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778">
                <a:solidFill>
                  <a:schemeClr val="dk1"/>
                </a:solidFill>
                <a:latin typeface="Arial"/>
                <a:ea typeface="Arial"/>
                <a:cs typeface="Arial"/>
                <a:sym typeface="Arial"/>
              </a:defRPr>
            </a:lvl1pPr>
            <a:lvl2pPr marL="0" marR="0" lvl="1" indent="0" algn="l" rtl="0">
              <a:spcBef>
                <a:spcPts val="0"/>
              </a:spcBef>
              <a:buNone/>
              <a:defRPr sz="1778">
                <a:solidFill>
                  <a:schemeClr val="dk1"/>
                </a:solidFill>
                <a:latin typeface="Arial"/>
                <a:ea typeface="Arial"/>
                <a:cs typeface="Arial"/>
                <a:sym typeface="Arial"/>
              </a:defRPr>
            </a:lvl2pPr>
            <a:lvl3pPr marL="0" marR="0" lvl="2" indent="0" algn="l" rtl="0">
              <a:spcBef>
                <a:spcPts val="0"/>
              </a:spcBef>
              <a:buNone/>
              <a:defRPr sz="1778">
                <a:solidFill>
                  <a:schemeClr val="dk1"/>
                </a:solidFill>
                <a:latin typeface="Arial"/>
                <a:ea typeface="Arial"/>
                <a:cs typeface="Arial"/>
                <a:sym typeface="Arial"/>
              </a:defRPr>
            </a:lvl3pPr>
            <a:lvl4pPr marL="0" marR="0" lvl="3" indent="0" algn="l" rtl="0">
              <a:spcBef>
                <a:spcPts val="0"/>
              </a:spcBef>
              <a:buNone/>
              <a:defRPr sz="1778">
                <a:solidFill>
                  <a:schemeClr val="dk1"/>
                </a:solidFill>
                <a:latin typeface="Arial"/>
                <a:ea typeface="Arial"/>
                <a:cs typeface="Arial"/>
                <a:sym typeface="Arial"/>
              </a:defRPr>
            </a:lvl4pPr>
            <a:lvl5pPr marL="0" marR="0" lvl="4" indent="0" algn="l" rtl="0">
              <a:spcBef>
                <a:spcPts val="0"/>
              </a:spcBef>
              <a:buNone/>
              <a:defRPr sz="1778">
                <a:solidFill>
                  <a:schemeClr val="dk1"/>
                </a:solidFill>
                <a:latin typeface="Arial"/>
                <a:ea typeface="Arial"/>
                <a:cs typeface="Arial"/>
                <a:sym typeface="Arial"/>
              </a:defRPr>
            </a:lvl5pPr>
            <a:lvl6pPr marL="0" marR="0" lvl="5" indent="0" algn="l" rtl="0">
              <a:spcBef>
                <a:spcPts val="0"/>
              </a:spcBef>
              <a:buNone/>
              <a:defRPr sz="1778">
                <a:solidFill>
                  <a:schemeClr val="dk1"/>
                </a:solidFill>
                <a:latin typeface="Arial"/>
                <a:ea typeface="Arial"/>
                <a:cs typeface="Arial"/>
                <a:sym typeface="Arial"/>
              </a:defRPr>
            </a:lvl6pPr>
            <a:lvl7pPr marL="0" marR="0" lvl="6" indent="0" algn="l" rtl="0">
              <a:spcBef>
                <a:spcPts val="0"/>
              </a:spcBef>
              <a:buNone/>
              <a:defRPr sz="1778">
                <a:solidFill>
                  <a:schemeClr val="dk1"/>
                </a:solidFill>
                <a:latin typeface="Arial"/>
                <a:ea typeface="Arial"/>
                <a:cs typeface="Arial"/>
                <a:sym typeface="Arial"/>
              </a:defRPr>
            </a:lvl7pPr>
            <a:lvl8pPr marL="0" marR="0" lvl="7" indent="0" algn="l" rtl="0">
              <a:spcBef>
                <a:spcPts val="0"/>
              </a:spcBef>
              <a:buNone/>
              <a:defRPr sz="1778">
                <a:solidFill>
                  <a:schemeClr val="dk1"/>
                </a:solidFill>
                <a:latin typeface="Arial"/>
                <a:ea typeface="Arial"/>
                <a:cs typeface="Arial"/>
                <a:sym typeface="Arial"/>
              </a:defRPr>
            </a:lvl8pPr>
            <a:lvl9pPr marL="0" marR="0" lvl="8" indent="0" algn="l" rtl="0">
              <a:spcBef>
                <a:spcPts val="0"/>
              </a:spcBef>
              <a:buNone/>
              <a:defRPr sz="1778">
                <a:solidFill>
                  <a:schemeClr val="dk1"/>
                </a:solidFill>
                <a:latin typeface="Arial"/>
                <a:ea typeface="Arial"/>
                <a:cs typeface="Arial"/>
                <a:sym typeface="Arial"/>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17891975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1"/>
            <a:ext cx="12192000" cy="6602779"/>
          </a:xfrm>
          <a:prstGeom prst="rect">
            <a:avLst/>
          </a:prstGeom>
          <a:noFill/>
          <a:ln>
            <a:noFill/>
          </a:ln>
        </p:spPr>
      </p:pic>
      <p:sp>
        <p:nvSpPr>
          <p:cNvPr id="15" name="Google Shape;15;p2"/>
          <p:cNvSpPr/>
          <p:nvPr/>
        </p:nvSpPr>
        <p:spPr>
          <a:xfrm rot="10800000" flipH="1">
            <a:off x="0" y="0"/>
            <a:ext cx="12192000" cy="68580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101583" tIns="50778" rIns="101583" bIns="5077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545526" y="5124779"/>
            <a:ext cx="6730148" cy="410369"/>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222" b="0" i="0" u="none" strike="noStrike" cap="none">
                <a:solidFill>
                  <a:srgbClr val="595959"/>
                </a:solidFill>
                <a:latin typeface="Trebuchet MS"/>
                <a:ea typeface="Trebuchet MS"/>
                <a:cs typeface="Trebuchet MS"/>
                <a:sym typeface="Trebuchet MS"/>
              </a:defRPr>
            </a:lvl1pPr>
            <a:lvl2pPr marR="0" lvl="1" algn="l" rtl="0">
              <a:lnSpc>
                <a:spcPct val="90000"/>
              </a:lnSpc>
              <a:spcBef>
                <a:spcPts val="10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1000"/>
              </a:spcBef>
              <a:spcAft>
                <a:spcPts val="0"/>
              </a:spcAft>
              <a:buClr>
                <a:schemeClr val="dk1"/>
              </a:buClr>
              <a:buSzPts val="1400"/>
              <a:buFont typeface="Trebuchet MS"/>
              <a:buNone/>
              <a:defRPr sz="1778" b="0" i="0" u="none" strike="noStrike" cap="none">
                <a:solidFill>
                  <a:schemeClr val="dk2"/>
                </a:solidFill>
                <a:latin typeface="Trebuchet MS"/>
                <a:ea typeface="Trebuchet MS"/>
                <a:cs typeface="Trebuchet MS"/>
                <a:sym typeface="Trebuchet MS"/>
              </a:defRPr>
            </a:lvl3pPr>
            <a:lvl4pPr marR="0" lvl="3" algn="l" rtl="0">
              <a:lnSpc>
                <a:spcPct val="100000"/>
              </a:lnSpc>
              <a:spcBef>
                <a:spcPts val="1000"/>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545526" y="3816232"/>
            <a:ext cx="6730148" cy="1092061"/>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889"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648153" y="4989989"/>
            <a:ext cx="6063077"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53" y="536956"/>
            <a:ext cx="2538434" cy="889429"/>
          </a:xfrm>
          <a:prstGeom prst="rect">
            <a:avLst/>
          </a:prstGeom>
          <a:noFill/>
          <a:ln>
            <a:noFill/>
          </a:ln>
        </p:spPr>
      </p:pic>
    </p:spTree>
    <p:extLst>
      <p:ext uri="{BB962C8B-B14F-4D97-AF65-F5344CB8AC3E}">
        <p14:creationId xmlns:p14="http://schemas.microsoft.com/office/powerpoint/2010/main" val="1190014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111"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1556">
                <a:solidFill>
                  <a:schemeClr val="accent4"/>
                </a:solidFill>
              </a:defRPr>
            </a:lvl1pPr>
            <a:lvl2pPr marL="634994" indent="0">
              <a:buClr>
                <a:schemeClr val="bg2"/>
              </a:buClr>
              <a:buSzPct val="100000"/>
              <a:buFontTx/>
              <a:buNone/>
              <a:defRPr sz="1333">
                <a:solidFill>
                  <a:schemeClr val="accent4"/>
                </a:solidFill>
              </a:defRPr>
            </a:lvl2pPr>
            <a:lvl3pPr marL="1210016" indent="0">
              <a:buClr>
                <a:schemeClr val="bg2"/>
              </a:buClr>
              <a:buSzPct val="100000"/>
              <a:buFontTx/>
              <a:buNone/>
              <a:defRPr sz="1222">
                <a:solidFill>
                  <a:schemeClr val="accent4"/>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553720" y="1209040"/>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16916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2192000" cy="6858000"/>
          </a:xfrm>
          <a:prstGeom prst="rect">
            <a:avLst/>
          </a:prstGeom>
          <a:solidFill>
            <a:schemeClr val="lt2"/>
          </a:solidFill>
          <a:ln>
            <a:noFill/>
          </a:ln>
        </p:spPr>
        <p:txBody>
          <a:bodyPr spcFirstLastPara="1" wrap="square" lIns="101583" tIns="50778" rIns="101583" bIns="5077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2192000" cy="6858000"/>
          </a:xfrm>
          <a:prstGeom prst="rect">
            <a:avLst/>
          </a:prstGeom>
          <a:noFill/>
          <a:ln>
            <a:noFill/>
          </a:ln>
        </p:spPr>
      </p:pic>
      <p:sp>
        <p:nvSpPr>
          <p:cNvPr id="24" name="Google Shape;24;p3"/>
          <p:cNvSpPr/>
          <p:nvPr/>
        </p:nvSpPr>
        <p:spPr>
          <a:xfrm>
            <a:off x="0" y="0"/>
            <a:ext cx="12192000" cy="68580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101583" tIns="50778" rIns="101583" bIns="5077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2192000" cy="6858000"/>
          </a:xfrm>
          <a:prstGeom prst="rect">
            <a:avLst/>
          </a:prstGeom>
          <a:gradFill>
            <a:gsLst>
              <a:gs pos="0">
                <a:schemeClr val="lt2"/>
              </a:gs>
              <a:gs pos="100000">
                <a:srgbClr val="76B900">
                  <a:alpha val="29411"/>
                </a:srgbClr>
              </a:gs>
            </a:gsLst>
            <a:lin ang="5400000" scaled="0"/>
          </a:gradFill>
          <a:ln>
            <a:noFill/>
          </a:ln>
        </p:spPr>
        <p:txBody>
          <a:bodyPr spcFirstLastPara="1" wrap="square" lIns="101583" tIns="50778" rIns="101583" bIns="5077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553720" y="3100706"/>
            <a:ext cx="11084560" cy="656590"/>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40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4984755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4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74167" y="2336706"/>
            <a:ext cx="11054080" cy="4132139"/>
          </a:xfrm>
          <a:prstGeom prst="rect">
            <a:avLst/>
          </a:prstGeom>
          <a:noFill/>
          <a:ln>
            <a:noFill/>
          </a:ln>
        </p:spPr>
        <p:txBody>
          <a:bodyPr spcFirstLastPara="1" wrap="square" lIns="91425" tIns="91425" rIns="91425" bIns="91425" anchor="t" anchorCtr="0"/>
          <a:lstStyle>
            <a:lvl1pPr marL="507995" marR="0" lvl="0" indent="-395107" algn="l" rtl="0">
              <a:lnSpc>
                <a:spcPct val="90000"/>
              </a:lnSpc>
              <a:spcBef>
                <a:spcPts val="1000"/>
              </a:spcBef>
              <a:spcAft>
                <a:spcPts val="0"/>
              </a:spcAft>
              <a:buClr>
                <a:schemeClr val="dk1"/>
              </a:buClr>
              <a:buSzPts val="2000"/>
              <a:buFont typeface="Trebuchet MS"/>
              <a:buChar char="—"/>
              <a:defRPr sz="2222" b="0" i="0" u="none" strike="noStrike" cap="none">
                <a:solidFill>
                  <a:schemeClr val="dk2"/>
                </a:solidFill>
                <a:latin typeface="Trebuchet MS"/>
                <a:ea typeface="Trebuchet MS"/>
                <a:cs typeface="Trebuchet MS"/>
                <a:sym typeface="Trebuchet MS"/>
              </a:defRPr>
            </a:lvl1pPr>
            <a:lvl2pPr marL="1015990" marR="0" lvl="1" indent="-380996" algn="l" rtl="0">
              <a:lnSpc>
                <a:spcPct val="90000"/>
              </a:lnSpc>
              <a:spcBef>
                <a:spcPts val="1000"/>
              </a:spcBef>
              <a:spcAft>
                <a:spcPts val="0"/>
              </a:spcAft>
              <a:buClr>
                <a:schemeClr val="dk1"/>
              </a:buClr>
              <a:buSzPts val="1800"/>
              <a:buFont typeface="Trebuchet MS"/>
              <a:buChar char="—"/>
              <a:defRPr sz="2000" b="0" i="0" u="none" strike="noStrike" cap="none">
                <a:solidFill>
                  <a:schemeClr val="dk2"/>
                </a:solidFill>
                <a:latin typeface="Trebuchet MS"/>
                <a:ea typeface="Trebuchet MS"/>
                <a:cs typeface="Trebuchet MS"/>
                <a:sym typeface="Trebuchet MS"/>
              </a:defRPr>
            </a:lvl2pPr>
            <a:lvl3pPr marL="1523985" marR="0" lvl="2" indent="-366885" algn="l" rtl="0">
              <a:lnSpc>
                <a:spcPct val="90000"/>
              </a:lnSpc>
              <a:spcBef>
                <a:spcPts val="1000"/>
              </a:spcBef>
              <a:spcAft>
                <a:spcPts val="0"/>
              </a:spcAft>
              <a:buClr>
                <a:schemeClr val="dk1"/>
              </a:buClr>
              <a:buSzPts val="1600"/>
              <a:buFont typeface="Trebuchet MS"/>
              <a:buChar char="—"/>
              <a:defRPr sz="1778" b="0" i="0" u="none" strike="noStrike" cap="none">
                <a:solidFill>
                  <a:schemeClr val="dk2"/>
                </a:solidFill>
                <a:latin typeface="Trebuchet MS"/>
                <a:ea typeface="Trebuchet MS"/>
                <a:cs typeface="Trebuchet MS"/>
                <a:sym typeface="Trebuchet MS"/>
              </a:defRPr>
            </a:lvl3pPr>
            <a:lvl4pPr marL="2031980" marR="0" lvl="3" indent="-380996" algn="l" rtl="0">
              <a:lnSpc>
                <a:spcPct val="100000"/>
              </a:lnSpc>
              <a:spcBef>
                <a:spcPts val="1000"/>
              </a:spcBef>
              <a:spcAft>
                <a:spcPts val="0"/>
              </a:spcAft>
              <a:buClr>
                <a:schemeClr val="dk1"/>
              </a:buClr>
              <a:buSzPts val="1800"/>
              <a:buFont typeface="Noto Sans Symbols"/>
              <a:buChar char="▪"/>
              <a:defRPr sz="2000" b="0" i="0" u="none" strike="noStrike" cap="none">
                <a:solidFill>
                  <a:schemeClr val="lt1"/>
                </a:solidFill>
                <a:latin typeface="Trebuchet MS"/>
                <a:ea typeface="Trebuchet MS"/>
                <a:cs typeface="Trebuchet MS"/>
                <a:sym typeface="Trebuchet MS"/>
              </a:defRPr>
            </a:lvl4pPr>
            <a:lvl5pPr marL="2539975" marR="0" lvl="4" indent="-395107" algn="l" rtl="0">
              <a:lnSpc>
                <a:spcPct val="100000"/>
              </a:lnSpc>
              <a:spcBef>
                <a:spcPts val="444"/>
              </a:spcBef>
              <a:spcAft>
                <a:spcPts val="0"/>
              </a:spcAft>
              <a:buClr>
                <a:schemeClr val="dk1"/>
              </a:buClr>
              <a:buSzPts val="2000"/>
              <a:buFont typeface="Noto Sans Symbols"/>
              <a:buChar char="▪"/>
              <a:defRPr sz="2222" b="0" i="0" u="none" strike="noStrike" cap="none">
                <a:solidFill>
                  <a:schemeClr val="lt1"/>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507995" marR="0" lvl="0" indent="-253997" algn="ctr" rtl="0">
              <a:lnSpc>
                <a:spcPct val="90000"/>
              </a:lnSpc>
              <a:spcBef>
                <a:spcPts val="1000"/>
              </a:spcBef>
              <a:spcAft>
                <a:spcPts val="0"/>
              </a:spcAft>
              <a:buClr>
                <a:schemeClr val="dk1"/>
              </a:buClr>
              <a:buSzPts val="1400"/>
              <a:buFont typeface="Trebuchet MS"/>
              <a:buNone/>
              <a:defRPr sz="2667" b="0" i="0" u="none" strike="noStrike" cap="none">
                <a:solidFill>
                  <a:schemeClr val="lt2"/>
                </a:solidFill>
                <a:latin typeface="Trebuchet MS"/>
                <a:ea typeface="Trebuchet MS"/>
                <a:cs typeface="Trebuchet MS"/>
                <a:sym typeface="Trebuchet MS"/>
              </a:defRPr>
            </a:lvl1pPr>
            <a:lvl2pPr marL="1015990" marR="0" lvl="1"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2pPr>
            <a:lvl3pPr marL="1523985" marR="0" lvl="2"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3pPr>
            <a:lvl4pPr marL="2031980" marR="0" lvl="3" indent="-253997" algn="ctr" rtl="0">
              <a:lnSpc>
                <a:spcPct val="100000"/>
              </a:lnSpc>
              <a:spcBef>
                <a:spcPts val="1000"/>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4pPr>
            <a:lvl5pPr marL="2539975" marR="0" lvl="4" indent="-253997" algn="ctr" rtl="0">
              <a:lnSpc>
                <a:spcPct val="100000"/>
              </a:lnSpc>
              <a:spcBef>
                <a:spcPts val="622"/>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26146348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2192000" cy="6858000"/>
          </a:xfrm>
          <a:prstGeom prst="rect">
            <a:avLst/>
          </a:prstGeom>
          <a:solidFill>
            <a:schemeClr val="lt1"/>
          </a:solidFill>
          <a:ln>
            <a:noFill/>
          </a:ln>
        </p:spPr>
        <p:txBody>
          <a:bodyPr spcFirstLastPara="1" wrap="square" lIns="101583" tIns="50778" rIns="101583" bIns="5077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4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68960" y="2336705"/>
            <a:ext cx="11054080" cy="4104176"/>
          </a:xfrm>
          <a:prstGeom prst="rect">
            <a:avLst/>
          </a:prstGeom>
          <a:noFill/>
          <a:ln>
            <a:noFill/>
          </a:ln>
        </p:spPr>
        <p:txBody>
          <a:bodyPr spcFirstLastPara="1" wrap="square" lIns="91425" tIns="91425" rIns="91425" bIns="91425" anchor="t" anchorCtr="0"/>
          <a:lstStyle>
            <a:lvl1pPr marL="507995" marR="0" lvl="0" indent="-253997" algn="l" rtl="0">
              <a:lnSpc>
                <a:spcPct val="90000"/>
              </a:lnSpc>
              <a:spcBef>
                <a:spcPts val="1000"/>
              </a:spcBef>
              <a:spcAft>
                <a:spcPts val="0"/>
              </a:spcAft>
              <a:buClr>
                <a:schemeClr val="dk1"/>
              </a:buClr>
              <a:buSzPts val="1400"/>
              <a:buFont typeface="Trebuchet MS"/>
              <a:buNone/>
              <a:defRPr sz="2222" b="0" i="0" u="none" strike="noStrike" cap="none">
                <a:solidFill>
                  <a:schemeClr val="dk2"/>
                </a:solidFill>
                <a:latin typeface="Trebuchet MS"/>
                <a:ea typeface="Trebuchet MS"/>
                <a:cs typeface="Trebuchet MS"/>
                <a:sym typeface="Trebuchet MS"/>
              </a:defRPr>
            </a:lvl1pPr>
            <a:lvl2pPr marL="1015990" marR="0" lvl="1" indent="-253997" algn="l" rtl="0">
              <a:lnSpc>
                <a:spcPct val="90000"/>
              </a:lnSpc>
              <a:spcBef>
                <a:spcPts val="10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2pPr>
            <a:lvl3pPr marL="1523985" marR="0" lvl="2" indent="-253997" algn="l" rtl="0">
              <a:lnSpc>
                <a:spcPct val="90000"/>
              </a:lnSpc>
              <a:spcBef>
                <a:spcPts val="10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3pPr>
            <a:lvl4pPr marL="2031980" marR="0" lvl="3" indent="-380996" algn="l" rtl="0">
              <a:lnSpc>
                <a:spcPct val="100000"/>
              </a:lnSpc>
              <a:spcBef>
                <a:spcPts val="1000"/>
              </a:spcBef>
              <a:spcAft>
                <a:spcPts val="0"/>
              </a:spcAft>
              <a:buClr>
                <a:schemeClr val="dk1"/>
              </a:buClr>
              <a:buSzPts val="1800"/>
              <a:buFont typeface="Noto Sans Symbols"/>
              <a:buChar char="▪"/>
              <a:defRPr sz="2000" b="0" i="0" u="none" strike="noStrike" cap="none">
                <a:solidFill>
                  <a:schemeClr val="lt1"/>
                </a:solidFill>
                <a:latin typeface="Trebuchet MS"/>
                <a:ea typeface="Trebuchet MS"/>
                <a:cs typeface="Trebuchet MS"/>
                <a:sym typeface="Trebuchet MS"/>
              </a:defRPr>
            </a:lvl4pPr>
            <a:lvl5pPr marL="2539975" marR="0" lvl="4" indent="-395107" algn="l" rtl="0">
              <a:lnSpc>
                <a:spcPct val="100000"/>
              </a:lnSpc>
              <a:spcBef>
                <a:spcPts val="444"/>
              </a:spcBef>
              <a:spcAft>
                <a:spcPts val="0"/>
              </a:spcAft>
              <a:buClr>
                <a:schemeClr val="dk1"/>
              </a:buClr>
              <a:buSzPts val="2000"/>
              <a:buFont typeface="Noto Sans Symbols"/>
              <a:buChar char="▪"/>
              <a:defRPr sz="2222" b="0" i="0" u="none" strike="noStrike" cap="none">
                <a:solidFill>
                  <a:schemeClr val="lt1"/>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507995" marR="0" lvl="0" indent="-253997" algn="ctr" rtl="0">
              <a:lnSpc>
                <a:spcPct val="90000"/>
              </a:lnSpc>
              <a:spcBef>
                <a:spcPts val="1000"/>
              </a:spcBef>
              <a:spcAft>
                <a:spcPts val="0"/>
              </a:spcAft>
              <a:buClr>
                <a:schemeClr val="dk1"/>
              </a:buClr>
              <a:buSzPts val="1400"/>
              <a:buFont typeface="Trebuchet MS"/>
              <a:buNone/>
              <a:defRPr sz="2667" b="0" i="0" u="none" strike="noStrike" cap="none">
                <a:solidFill>
                  <a:schemeClr val="lt2"/>
                </a:solidFill>
                <a:latin typeface="Trebuchet MS"/>
                <a:ea typeface="Trebuchet MS"/>
                <a:cs typeface="Trebuchet MS"/>
                <a:sym typeface="Trebuchet MS"/>
              </a:defRPr>
            </a:lvl1pPr>
            <a:lvl2pPr marL="1015990" marR="0" lvl="1"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2pPr>
            <a:lvl3pPr marL="1523985" marR="0" lvl="2"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3pPr>
            <a:lvl4pPr marL="2031980" marR="0" lvl="3" indent="-253997" algn="ctr" rtl="0">
              <a:lnSpc>
                <a:spcPct val="100000"/>
              </a:lnSpc>
              <a:spcBef>
                <a:spcPts val="1000"/>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4pPr>
            <a:lvl5pPr marL="2539975" marR="0" lvl="4" indent="-253997" algn="ctr" rtl="0">
              <a:lnSpc>
                <a:spcPct val="100000"/>
              </a:lnSpc>
              <a:spcBef>
                <a:spcPts val="622"/>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3" y="6428245"/>
            <a:ext cx="645207" cy="229244"/>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10846948" y="6479206"/>
            <a:ext cx="356667" cy="17933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89"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1222" b="0" i="0" u="none" strike="noStrike" cap="none">
                <a:solidFill>
                  <a:srgbClr val="12FEB6"/>
                </a:solidFill>
                <a:latin typeface="Questrial"/>
                <a:ea typeface="Questrial"/>
                <a:cs typeface="Questrial"/>
                <a:sym typeface="Questrial"/>
              </a:rPr>
              <a:t> </a:t>
            </a:r>
            <a:endParaRPr sz="1444"/>
          </a:p>
        </p:txBody>
      </p:sp>
    </p:spTree>
    <p:extLst>
      <p:ext uri="{BB962C8B-B14F-4D97-AF65-F5344CB8AC3E}">
        <p14:creationId xmlns:p14="http://schemas.microsoft.com/office/powerpoint/2010/main" val="34002994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1"/>
            <a:ext cx="12192000" cy="6602779"/>
          </a:xfrm>
          <a:prstGeom prst="rect">
            <a:avLst/>
          </a:prstGeom>
          <a:noFill/>
          <a:ln>
            <a:noFill/>
          </a:ln>
        </p:spPr>
      </p:pic>
      <p:sp>
        <p:nvSpPr>
          <p:cNvPr id="41" name="Google Shape;41;p6"/>
          <p:cNvSpPr/>
          <p:nvPr/>
        </p:nvSpPr>
        <p:spPr>
          <a:xfrm rot="10800000" flipH="1">
            <a:off x="0" y="0"/>
            <a:ext cx="12192000" cy="68580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101583" tIns="50778" rIns="101583" bIns="5077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52" y="4336019"/>
            <a:ext cx="3592064" cy="1258604"/>
          </a:xfrm>
          <a:prstGeom prst="rect">
            <a:avLst/>
          </a:prstGeom>
          <a:noFill/>
          <a:ln>
            <a:noFill/>
          </a:ln>
        </p:spPr>
      </p:pic>
      <p:sp>
        <p:nvSpPr>
          <p:cNvPr id="43" name="Google Shape;43;p6"/>
          <p:cNvSpPr txBox="1"/>
          <p:nvPr/>
        </p:nvSpPr>
        <p:spPr>
          <a:xfrm>
            <a:off x="535168" y="5731778"/>
            <a:ext cx="3047000" cy="410333"/>
          </a:xfrm>
          <a:prstGeom prst="rect">
            <a:avLst/>
          </a:prstGeom>
          <a:noFill/>
          <a:ln>
            <a:noFill/>
          </a:ln>
        </p:spPr>
        <p:txBody>
          <a:bodyPr spcFirstLastPara="1" wrap="square" lIns="101583" tIns="50778" rIns="101583" bIns="50778"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222" b="0" i="0" u="none" strike="noStrike" cap="none">
                <a:solidFill>
                  <a:schemeClr val="lt2"/>
                </a:solidFill>
                <a:latin typeface="Trebuchet MS"/>
                <a:ea typeface="Trebuchet MS"/>
                <a:cs typeface="Trebuchet MS"/>
                <a:sym typeface="Trebuchet MS"/>
              </a:rPr>
              <a:t>www.nvidia.com/dli</a:t>
            </a:r>
            <a:endParaRPr sz="1556"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312669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4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74167" y="2336706"/>
            <a:ext cx="11054080" cy="4132139"/>
          </a:xfrm>
          <a:prstGeom prst="rect">
            <a:avLst/>
          </a:prstGeom>
          <a:noFill/>
          <a:ln>
            <a:noFill/>
          </a:ln>
        </p:spPr>
        <p:txBody>
          <a:bodyPr spcFirstLastPara="1" wrap="square" lIns="91425" tIns="91425" rIns="91425" bIns="91425" anchor="t" anchorCtr="0"/>
          <a:lstStyle>
            <a:lvl1pPr marL="507995" marR="0" lvl="0" indent="-253997" algn="l" rtl="0">
              <a:lnSpc>
                <a:spcPct val="90000"/>
              </a:lnSpc>
              <a:spcBef>
                <a:spcPts val="1000"/>
              </a:spcBef>
              <a:spcAft>
                <a:spcPts val="0"/>
              </a:spcAft>
              <a:buClr>
                <a:schemeClr val="dk1"/>
              </a:buClr>
              <a:buSzPts val="1400"/>
              <a:buFont typeface="Trebuchet MS"/>
              <a:buNone/>
              <a:defRPr sz="2222" b="0" i="0" u="none" strike="noStrike" cap="none">
                <a:solidFill>
                  <a:schemeClr val="dk2"/>
                </a:solidFill>
                <a:latin typeface="Trebuchet MS"/>
                <a:ea typeface="Trebuchet MS"/>
                <a:cs typeface="Trebuchet MS"/>
                <a:sym typeface="Trebuchet MS"/>
              </a:defRPr>
            </a:lvl1pPr>
            <a:lvl2pPr marL="1015990" marR="0" lvl="1" indent="-253997" algn="l" rtl="0">
              <a:lnSpc>
                <a:spcPct val="90000"/>
              </a:lnSpc>
              <a:spcBef>
                <a:spcPts val="10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2pPr>
            <a:lvl3pPr marL="1523985" marR="0" lvl="2" indent="-253997" algn="l" rtl="0">
              <a:lnSpc>
                <a:spcPct val="90000"/>
              </a:lnSpc>
              <a:spcBef>
                <a:spcPts val="1000"/>
              </a:spcBef>
              <a:spcAft>
                <a:spcPts val="0"/>
              </a:spcAft>
              <a:buClr>
                <a:schemeClr val="dk1"/>
              </a:buClr>
              <a:buSzPts val="1400"/>
              <a:buFont typeface="Trebuchet MS"/>
              <a:buNone/>
              <a:defRPr sz="1778" b="0" i="0" u="none" strike="noStrike" cap="none">
                <a:solidFill>
                  <a:schemeClr val="dk2"/>
                </a:solidFill>
                <a:latin typeface="Trebuchet MS"/>
                <a:ea typeface="Trebuchet MS"/>
                <a:cs typeface="Trebuchet MS"/>
                <a:sym typeface="Trebuchet MS"/>
              </a:defRPr>
            </a:lvl3pPr>
            <a:lvl4pPr marL="2031980" marR="0" lvl="3" indent="-380996" algn="l" rtl="0">
              <a:lnSpc>
                <a:spcPct val="100000"/>
              </a:lnSpc>
              <a:spcBef>
                <a:spcPts val="1000"/>
              </a:spcBef>
              <a:spcAft>
                <a:spcPts val="0"/>
              </a:spcAft>
              <a:buClr>
                <a:schemeClr val="dk1"/>
              </a:buClr>
              <a:buSzPts val="1800"/>
              <a:buFont typeface="Noto Sans Symbols"/>
              <a:buChar char="▪"/>
              <a:defRPr sz="2000" b="0" i="0" u="none" strike="noStrike" cap="none">
                <a:solidFill>
                  <a:schemeClr val="lt1"/>
                </a:solidFill>
                <a:latin typeface="Trebuchet MS"/>
                <a:ea typeface="Trebuchet MS"/>
                <a:cs typeface="Trebuchet MS"/>
                <a:sym typeface="Trebuchet MS"/>
              </a:defRPr>
            </a:lvl4pPr>
            <a:lvl5pPr marL="2539975" marR="0" lvl="4" indent="-395107" algn="l" rtl="0">
              <a:lnSpc>
                <a:spcPct val="100000"/>
              </a:lnSpc>
              <a:spcBef>
                <a:spcPts val="444"/>
              </a:spcBef>
              <a:spcAft>
                <a:spcPts val="0"/>
              </a:spcAft>
              <a:buClr>
                <a:schemeClr val="dk1"/>
              </a:buClr>
              <a:buSzPts val="2000"/>
              <a:buFont typeface="Noto Sans Symbols"/>
              <a:buChar char="▪"/>
              <a:defRPr sz="2222" b="0" i="0" u="none" strike="noStrike" cap="none">
                <a:solidFill>
                  <a:schemeClr val="lt1"/>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507995" marR="0" lvl="0" indent="-253997" algn="ctr" rtl="0">
              <a:lnSpc>
                <a:spcPct val="90000"/>
              </a:lnSpc>
              <a:spcBef>
                <a:spcPts val="1000"/>
              </a:spcBef>
              <a:spcAft>
                <a:spcPts val="0"/>
              </a:spcAft>
              <a:buClr>
                <a:schemeClr val="dk1"/>
              </a:buClr>
              <a:buSzPts val="1400"/>
              <a:buFont typeface="Trebuchet MS"/>
              <a:buNone/>
              <a:defRPr sz="2667" b="0" i="0" u="none" strike="noStrike" cap="none">
                <a:solidFill>
                  <a:schemeClr val="lt2"/>
                </a:solidFill>
                <a:latin typeface="Trebuchet MS"/>
                <a:ea typeface="Trebuchet MS"/>
                <a:cs typeface="Trebuchet MS"/>
                <a:sym typeface="Trebuchet MS"/>
              </a:defRPr>
            </a:lvl1pPr>
            <a:lvl2pPr marL="1015990" marR="0" lvl="1"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2pPr>
            <a:lvl3pPr marL="1523985" marR="0" lvl="2"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3pPr>
            <a:lvl4pPr marL="2031980" marR="0" lvl="3" indent="-253997" algn="ctr" rtl="0">
              <a:lnSpc>
                <a:spcPct val="100000"/>
              </a:lnSpc>
              <a:spcBef>
                <a:spcPts val="1000"/>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4pPr>
            <a:lvl5pPr marL="2539975" marR="0" lvl="4" indent="-253997" algn="ctr" rtl="0">
              <a:lnSpc>
                <a:spcPct val="100000"/>
              </a:lnSpc>
              <a:spcBef>
                <a:spcPts val="622"/>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833032" y="6424130"/>
            <a:ext cx="3069851" cy="275713"/>
          </a:xfrm>
          <a:prstGeom prst="rect">
            <a:avLst/>
          </a:prstGeom>
          <a:noFill/>
          <a:ln>
            <a:noFill/>
          </a:ln>
        </p:spPr>
        <p:txBody>
          <a:bodyPr spcFirstLastPara="1" wrap="square" lIns="101583" tIns="50778" rIns="101583" bIns="50778"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89" b="1" i="0" u="none" strike="noStrike" cap="none">
                <a:solidFill>
                  <a:schemeClr val="dk2"/>
                </a:solidFill>
                <a:latin typeface="Trebuchet MS"/>
                <a:ea typeface="Trebuchet MS"/>
                <a:cs typeface="Trebuchet MS"/>
                <a:sym typeface="Trebuchet MS"/>
              </a:rPr>
              <a:t>NVIDIA CONFIDENTIAL. DO NOT DISTRIBUTE.</a:t>
            </a:r>
            <a:endParaRPr sz="1556"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840022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553720" y="727058"/>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4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553721" y="2346291"/>
            <a:ext cx="5494514" cy="4103912"/>
          </a:xfrm>
          <a:prstGeom prst="rect">
            <a:avLst/>
          </a:prstGeom>
          <a:noFill/>
          <a:ln>
            <a:noFill/>
          </a:ln>
        </p:spPr>
        <p:txBody>
          <a:bodyPr spcFirstLastPara="1" wrap="square" lIns="91425" tIns="91425" rIns="91425" bIns="91425" anchor="t" anchorCtr="0"/>
          <a:lstStyle>
            <a:lvl1pPr marL="507995" marR="0" lvl="0" indent="-423329" algn="l" rtl="0">
              <a:lnSpc>
                <a:spcPct val="90000"/>
              </a:lnSpc>
              <a:spcBef>
                <a:spcPts val="1000"/>
              </a:spcBef>
              <a:spcAft>
                <a:spcPts val="0"/>
              </a:spcAft>
              <a:buClr>
                <a:schemeClr val="dk1"/>
              </a:buClr>
              <a:buSzPts val="2400"/>
              <a:buFont typeface="Trebuchet MS"/>
              <a:buChar char="•"/>
              <a:defRPr sz="2667" b="0" i="0" u="none" strike="noStrike" cap="none">
                <a:solidFill>
                  <a:schemeClr val="dk2"/>
                </a:solidFill>
                <a:latin typeface="Trebuchet MS"/>
                <a:ea typeface="Trebuchet MS"/>
                <a:cs typeface="Trebuchet MS"/>
                <a:sym typeface="Trebuchet MS"/>
              </a:defRPr>
            </a:lvl1pPr>
            <a:lvl2pPr marL="1015990" marR="0" lvl="1" indent="-395107" algn="l" rtl="0">
              <a:lnSpc>
                <a:spcPct val="90000"/>
              </a:lnSpc>
              <a:spcBef>
                <a:spcPts val="1000"/>
              </a:spcBef>
              <a:spcAft>
                <a:spcPts val="0"/>
              </a:spcAft>
              <a:buClr>
                <a:schemeClr val="dk1"/>
              </a:buClr>
              <a:buSzPts val="2000"/>
              <a:buFont typeface="Trebuchet MS"/>
              <a:buChar char="•"/>
              <a:defRPr sz="2222" b="0" i="0" u="none" strike="noStrike" cap="none">
                <a:solidFill>
                  <a:schemeClr val="dk2"/>
                </a:solidFill>
                <a:latin typeface="Trebuchet MS"/>
                <a:ea typeface="Trebuchet MS"/>
                <a:cs typeface="Trebuchet MS"/>
                <a:sym typeface="Trebuchet MS"/>
              </a:defRPr>
            </a:lvl2pPr>
            <a:lvl3pPr marL="1523985" marR="0" lvl="2" indent="-380996" algn="l" rtl="0">
              <a:lnSpc>
                <a:spcPct val="90000"/>
              </a:lnSpc>
              <a:spcBef>
                <a:spcPts val="1000"/>
              </a:spcBef>
              <a:spcAft>
                <a:spcPts val="0"/>
              </a:spcAft>
              <a:buClr>
                <a:schemeClr val="dk1"/>
              </a:buClr>
              <a:buSzPts val="1800"/>
              <a:buFont typeface="Trebuchet MS"/>
              <a:buChar char="•"/>
              <a:defRPr sz="2000" b="0" i="0" u="none" strike="noStrike" cap="none">
                <a:solidFill>
                  <a:schemeClr val="dk2"/>
                </a:solidFill>
                <a:latin typeface="Trebuchet MS"/>
                <a:ea typeface="Trebuchet MS"/>
                <a:cs typeface="Trebuchet MS"/>
                <a:sym typeface="Trebuchet MS"/>
              </a:defRPr>
            </a:lvl3pPr>
            <a:lvl4pPr marL="2031980" marR="0" lvl="3" indent="-380996" algn="l" rtl="0">
              <a:lnSpc>
                <a:spcPct val="100000"/>
              </a:lnSpc>
              <a:spcBef>
                <a:spcPts val="1000"/>
              </a:spcBef>
              <a:spcAft>
                <a:spcPts val="0"/>
              </a:spcAft>
              <a:buClr>
                <a:schemeClr val="lt1"/>
              </a:buClr>
              <a:buSzPts val="1800"/>
              <a:buFont typeface="Noto Sans Symbols"/>
              <a:buChar char="▪"/>
              <a:defRPr sz="2000" b="0" i="0" u="none" strike="noStrike" cap="none">
                <a:solidFill>
                  <a:schemeClr val="lt1"/>
                </a:solidFill>
                <a:latin typeface="Trebuchet MS"/>
                <a:ea typeface="Trebuchet MS"/>
                <a:cs typeface="Trebuchet MS"/>
                <a:sym typeface="Trebuchet MS"/>
              </a:defRPr>
            </a:lvl4pPr>
            <a:lvl5pPr marL="2539975" marR="0" lvl="4" indent="-380996" algn="l" rtl="0">
              <a:lnSpc>
                <a:spcPct val="100000"/>
              </a:lnSpc>
              <a:spcBef>
                <a:spcPts val="400"/>
              </a:spcBef>
              <a:spcAft>
                <a:spcPts val="0"/>
              </a:spcAft>
              <a:buClr>
                <a:schemeClr val="lt1"/>
              </a:buClr>
              <a:buSzPts val="1800"/>
              <a:buFont typeface="Noto Sans Symbols"/>
              <a:buChar char="▪"/>
              <a:defRPr sz="2000" b="0" i="0" u="none" strike="noStrike" cap="none">
                <a:solidFill>
                  <a:schemeClr val="lt1"/>
                </a:solidFill>
                <a:latin typeface="Trebuchet MS"/>
                <a:ea typeface="Trebuchet MS"/>
                <a:cs typeface="Trebuchet MS"/>
                <a:sym typeface="Trebuchet MS"/>
              </a:defRPr>
            </a:lvl5pPr>
            <a:lvl6pPr marL="3047970" marR="0" lvl="5" indent="-380996" algn="l" rtl="0">
              <a:lnSpc>
                <a:spcPct val="100000"/>
              </a:lnSpc>
              <a:spcBef>
                <a:spcPts val="40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6pPr>
            <a:lvl7pPr marL="3555964" marR="0" lvl="6" indent="-380996" algn="l" rtl="0">
              <a:lnSpc>
                <a:spcPct val="100000"/>
              </a:lnSpc>
              <a:spcBef>
                <a:spcPts val="40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7pPr>
            <a:lvl8pPr marL="4063959" marR="0" lvl="7" indent="-380996" algn="l" rtl="0">
              <a:lnSpc>
                <a:spcPct val="100000"/>
              </a:lnSpc>
              <a:spcBef>
                <a:spcPts val="40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8pPr>
            <a:lvl9pPr marL="4571954" marR="0" lvl="8" indent="-380996" algn="l" rtl="0">
              <a:lnSpc>
                <a:spcPct val="100000"/>
              </a:lnSpc>
              <a:spcBef>
                <a:spcPts val="40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6143767" y="2346291"/>
            <a:ext cx="5494513" cy="4103912"/>
          </a:xfrm>
          <a:prstGeom prst="rect">
            <a:avLst/>
          </a:prstGeom>
          <a:noFill/>
          <a:ln>
            <a:noFill/>
          </a:ln>
        </p:spPr>
        <p:txBody>
          <a:bodyPr spcFirstLastPara="1" wrap="square" lIns="91425" tIns="91425" rIns="91425" bIns="91425" anchor="t" anchorCtr="0"/>
          <a:lstStyle>
            <a:lvl1pPr marL="507995" marR="0" lvl="0" indent="-423329" algn="l" rtl="0">
              <a:lnSpc>
                <a:spcPct val="90000"/>
              </a:lnSpc>
              <a:spcBef>
                <a:spcPts val="1000"/>
              </a:spcBef>
              <a:spcAft>
                <a:spcPts val="0"/>
              </a:spcAft>
              <a:buClr>
                <a:schemeClr val="dk1"/>
              </a:buClr>
              <a:buSzPts val="2400"/>
              <a:buFont typeface="Trebuchet MS"/>
              <a:buChar char="•"/>
              <a:defRPr sz="2667" b="0" i="0" u="none" strike="noStrike" cap="none">
                <a:solidFill>
                  <a:schemeClr val="dk2"/>
                </a:solidFill>
                <a:latin typeface="Trebuchet MS"/>
                <a:ea typeface="Trebuchet MS"/>
                <a:cs typeface="Trebuchet MS"/>
                <a:sym typeface="Trebuchet MS"/>
              </a:defRPr>
            </a:lvl1pPr>
            <a:lvl2pPr marL="1015990" marR="0" lvl="1" indent="-395107" algn="l" rtl="0">
              <a:lnSpc>
                <a:spcPct val="90000"/>
              </a:lnSpc>
              <a:spcBef>
                <a:spcPts val="1000"/>
              </a:spcBef>
              <a:spcAft>
                <a:spcPts val="0"/>
              </a:spcAft>
              <a:buClr>
                <a:schemeClr val="dk1"/>
              </a:buClr>
              <a:buSzPts val="2000"/>
              <a:buFont typeface="Trebuchet MS"/>
              <a:buChar char="•"/>
              <a:defRPr sz="2222" b="0" i="0" u="none" strike="noStrike" cap="none">
                <a:solidFill>
                  <a:schemeClr val="dk2"/>
                </a:solidFill>
                <a:latin typeface="Trebuchet MS"/>
                <a:ea typeface="Trebuchet MS"/>
                <a:cs typeface="Trebuchet MS"/>
                <a:sym typeface="Trebuchet MS"/>
              </a:defRPr>
            </a:lvl2pPr>
            <a:lvl3pPr marL="1523985" marR="0" lvl="2" indent="-380996" algn="l" rtl="0">
              <a:lnSpc>
                <a:spcPct val="90000"/>
              </a:lnSpc>
              <a:spcBef>
                <a:spcPts val="1000"/>
              </a:spcBef>
              <a:spcAft>
                <a:spcPts val="0"/>
              </a:spcAft>
              <a:buClr>
                <a:schemeClr val="dk1"/>
              </a:buClr>
              <a:buSzPts val="1800"/>
              <a:buFont typeface="Trebuchet MS"/>
              <a:buChar char="•"/>
              <a:defRPr sz="2000" b="0" i="0" u="none" strike="noStrike" cap="none">
                <a:solidFill>
                  <a:schemeClr val="dk2"/>
                </a:solidFill>
                <a:latin typeface="Trebuchet MS"/>
                <a:ea typeface="Trebuchet MS"/>
                <a:cs typeface="Trebuchet MS"/>
                <a:sym typeface="Trebuchet MS"/>
              </a:defRPr>
            </a:lvl3pPr>
            <a:lvl4pPr marL="2031980" marR="0" lvl="3" indent="-380996" algn="l" rtl="0">
              <a:lnSpc>
                <a:spcPct val="100000"/>
              </a:lnSpc>
              <a:spcBef>
                <a:spcPts val="1000"/>
              </a:spcBef>
              <a:spcAft>
                <a:spcPts val="0"/>
              </a:spcAft>
              <a:buClr>
                <a:schemeClr val="lt1"/>
              </a:buClr>
              <a:buSzPts val="1800"/>
              <a:buFont typeface="Noto Sans Symbols"/>
              <a:buChar char="▪"/>
              <a:defRPr sz="2000" b="0" i="0" u="none" strike="noStrike" cap="none">
                <a:solidFill>
                  <a:schemeClr val="lt1"/>
                </a:solidFill>
                <a:latin typeface="Trebuchet MS"/>
                <a:ea typeface="Trebuchet MS"/>
                <a:cs typeface="Trebuchet MS"/>
                <a:sym typeface="Trebuchet MS"/>
              </a:defRPr>
            </a:lvl4pPr>
            <a:lvl5pPr marL="2539975" marR="0" lvl="4" indent="-380996" algn="l" rtl="0">
              <a:lnSpc>
                <a:spcPct val="100000"/>
              </a:lnSpc>
              <a:spcBef>
                <a:spcPts val="400"/>
              </a:spcBef>
              <a:spcAft>
                <a:spcPts val="0"/>
              </a:spcAft>
              <a:buClr>
                <a:schemeClr val="lt1"/>
              </a:buClr>
              <a:buSzPts val="1800"/>
              <a:buFont typeface="Noto Sans Symbols"/>
              <a:buChar char="▪"/>
              <a:defRPr sz="2000" b="0" i="0" u="none" strike="noStrike" cap="none">
                <a:solidFill>
                  <a:schemeClr val="lt1"/>
                </a:solidFill>
                <a:latin typeface="Trebuchet MS"/>
                <a:ea typeface="Trebuchet MS"/>
                <a:cs typeface="Trebuchet MS"/>
                <a:sym typeface="Trebuchet MS"/>
              </a:defRPr>
            </a:lvl5pPr>
            <a:lvl6pPr marL="3047970" marR="0" lvl="5" indent="-380996" algn="l" rtl="0">
              <a:lnSpc>
                <a:spcPct val="100000"/>
              </a:lnSpc>
              <a:spcBef>
                <a:spcPts val="40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6pPr>
            <a:lvl7pPr marL="3555964" marR="0" lvl="6" indent="-380996" algn="l" rtl="0">
              <a:lnSpc>
                <a:spcPct val="100000"/>
              </a:lnSpc>
              <a:spcBef>
                <a:spcPts val="40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7pPr>
            <a:lvl8pPr marL="4063959" marR="0" lvl="7" indent="-380996" algn="l" rtl="0">
              <a:lnSpc>
                <a:spcPct val="100000"/>
              </a:lnSpc>
              <a:spcBef>
                <a:spcPts val="40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8pPr>
            <a:lvl9pPr marL="4571954" marR="0" lvl="8" indent="-380996" algn="l" rtl="0">
              <a:lnSpc>
                <a:spcPct val="100000"/>
              </a:lnSpc>
              <a:spcBef>
                <a:spcPts val="40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553720" y="1311743"/>
            <a:ext cx="11084560" cy="583848"/>
          </a:xfrm>
          <a:prstGeom prst="rect">
            <a:avLst/>
          </a:prstGeom>
          <a:noFill/>
          <a:ln>
            <a:noFill/>
          </a:ln>
        </p:spPr>
        <p:txBody>
          <a:bodyPr spcFirstLastPara="1" wrap="square" lIns="91425" tIns="91425" rIns="91425" bIns="91425" anchor="t" anchorCtr="0"/>
          <a:lstStyle>
            <a:lvl1pPr marL="507995" marR="0" lvl="0" indent="-253997" algn="ctr" rtl="0">
              <a:lnSpc>
                <a:spcPct val="90000"/>
              </a:lnSpc>
              <a:spcBef>
                <a:spcPts val="1000"/>
              </a:spcBef>
              <a:spcAft>
                <a:spcPts val="0"/>
              </a:spcAft>
              <a:buClr>
                <a:schemeClr val="dk1"/>
              </a:buClr>
              <a:buSzPts val="1400"/>
              <a:buFont typeface="Trebuchet MS"/>
              <a:buNone/>
              <a:defRPr sz="2667" b="0" i="0" u="none" strike="noStrike" cap="none">
                <a:solidFill>
                  <a:schemeClr val="lt2"/>
                </a:solidFill>
                <a:latin typeface="Trebuchet MS"/>
                <a:ea typeface="Trebuchet MS"/>
                <a:cs typeface="Trebuchet MS"/>
                <a:sym typeface="Trebuchet MS"/>
              </a:defRPr>
            </a:lvl1pPr>
            <a:lvl2pPr marL="1015990" marR="0" lvl="1"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2pPr>
            <a:lvl3pPr marL="1523985" marR="0" lvl="2"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3pPr>
            <a:lvl4pPr marL="2031980" marR="0" lvl="3" indent="-253997" algn="ctr" rtl="0">
              <a:lnSpc>
                <a:spcPct val="100000"/>
              </a:lnSpc>
              <a:spcBef>
                <a:spcPts val="1000"/>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4pPr>
            <a:lvl5pPr marL="2539975" marR="0" lvl="4" indent="-253997" algn="ctr" rtl="0">
              <a:lnSpc>
                <a:spcPct val="100000"/>
              </a:lnSpc>
              <a:spcBef>
                <a:spcPts val="622"/>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1409045" y="6333134"/>
            <a:ext cx="731667"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spcAft>
                <a:spcPts val="0"/>
              </a:spcAft>
            </a:pPr>
            <a:fld id="{00000000-1234-1234-1234-123412341234}" type="slidenum">
              <a:rPr lang="en-US" smtClean="0"/>
              <a:pPr algn="r">
                <a:spcBef>
                  <a:spcPts val="0"/>
                </a:spcBef>
                <a:spcAft>
                  <a:spcPts val="0"/>
                </a:spcAft>
              </a:pPr>
              <a:t>‹#›</a:t>
            </a:fld>
            <a:endParaRPr lang="en-US"/>
          </a:p>
        </p:txBody>
      </p:sp>
    </p:spTree>
    <p:extLst>
      <p:ext uri="{BB962C8B-B14F-4D97-AF65-F5344CB8AC3E}">
        <p14:creationId xmlns:p14="http://schemas.microsoft.com/office/powerpoint/2010/main" val="18498705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2192000" cy="6858000"/>
          </a:xfrm>
          <a:prstGeom prst="rect">
            <a:avLst/>
          </a:prstGeom>
          <a:solidFill>
            <a:schemeClr val="lt1"/>
          </a:solidFill>
          <a:ln>
            <a:noFill/>
          </a:ln>
        </p:spPr>
        <p:txBody>
          <a:bodyPr spcFirstLastPara="1" wrap="square" lIns="101583" tIns="50778" rIns="101583" bIns="5077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726108" y="5947368"/>
            <a:ext cx="8739784" cy="410369"/>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222"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903635" y="5713473"/>
            <a:ext cx="8384731" cy="115651"/>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256463" y="6428245"/>
            <a:ext cx="645207" cy="229244"/>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10846948" y="6479206"/>
            <a:ext cx="356667" cy="17933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89"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1222" b="0" i="0" u="none" strike="noStrike" cap="none">
                <a:solidFill>
                  <a:srgbClr val="12FEB6"/>
                </a:solidFill>
                <a:latin typeface="Questrial"/>
                <a:ea typeface="Questrial"/>
                <a:cs typeface="Questrial"/>
                <a:sym typeface="Questrial"/>
              </a:rPr>
              <a:t> </a:t>
            </a:r>
            <a:endParaRPr sz="1444"/>
          </a:p>
        </p:txBody>
      </p:sp>
    </p:spTree>
    <p:extLst>
      <p:ext uri="{BB962C8B-B14F-4D97-AF65-F5344CB8AC3E}">
        <p14:creationId xmlns:p14="http://schemas.microsoft.com/office/powerpoint/2010/main" val="35184171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2192000" cy="6858000"/>
          </a:xfrm>
          <a:prstGeom prst="rect">
            <a:avLst/>
          </a:prstGeom>
          <a:solidFill>
            <a:schemeClr val="lt1"/>
          </a:solidFill>
          <a:ln>
            <a:noFill/>
          </a:ln>
        </p:spPr>
        <p:txBody>
          <a:bodyPr spcFirstLastPara="1" wrap="square" lIns="101583" tIns="50778" rIns="101583" bIns="5077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553720" y="5743860"/>
            <a:ext cx="11084560" cy="595034"/>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556"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3" y="6428245"/>
            <a:ext cx="645207" cy="229244"/>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10846948" y="6479206"/>
            <a:ext cx="356667" cy="17933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89"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1222" b="0" i="0" u="none" strike="noStrike" cap="none">
                <a:solidFill>
                  <a:srgbClr val="12FEB6"/>
                </a:solidFill>
                <a:latin typeface="Questrial"/>
                <a:ea typeface="Questrial"/>
                <a:cs typeface="Questrial"/>
                <a:sym typeface="Questrial"/>
              </a:rPr>
              <a:t> </a:t>
            </a:r>
            <a:endParaRPr sz="1444"/>
          </a:p>
        </p:txBody>
      </p:sp>
    </p:spTree>
    <p:extLst>
      <p:ext uri="{BB962C8B-B14F-4D97-AF65-F5344CB8AC3E}">
        <p14:creationId xmlns:p14="http://schemas.microsoft.com/office/powerpoint/2010/main" val="23790376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2192000" cy="6858000"/>
          </a:xfrm>
          <a:prstGeom prst="rect">
            <a:avLst/>
          </a:prstGeom>
          <a:solidFill>
            <a:schemeClr val="lt1"/>
          </a:solidFill>
          <a:ln>
            <a:noFill/>
          </a:ln>
        </p:spPr>
        <p:txBody>
          <a:bodyPr spcFirstLastPara="1" wrap="square" lIns="101583" tIns="50778" rIns="101583" bIns="5077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3" y="6428245"/>
            <a:ext cx="645207" cy="229244"/>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10846948" y="6479206"/>
            <a:ext cx="356667" cy="17933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89"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1222" b="0" i="0" u="none" strike="noStrike" cap="none">
                <a:solidFill>
                  <a:srgbClr val="12FEB6"/>
                </a:solidFill>
                <a:latin typeface="Questrial"/>
                <a:ea typeface="Questrial"/>
                <a:cs typeface="Questrial"/>
                <a:sym typeface="Questrial"/>
              </a:rPr>
              <a:t> </a:t>
            </a:r>
            <a:endParaRPr sz="1444"/>
          </a:p>
        </p:txBody>
      </p:sp>
    </p:spTree>
    <p:extLst>
      <p:ext uri="{BB962C8B-B14F-4D97-AF65-F5344CB8AC3E}">
        <p14:creationId xmlns:p14="http://schemas.microsoft.com/office/powerpoint/2010/main" val="22370617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553720" y="819362"/>
            <a:ext cx="11084667" cy="656667"/>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40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68960" y="2336706"/>
            <a:ext cx="11054000" cy="4104333"/>
          </a:xfrm>
          <a:prstGeom prst="rect">
            <a:avLst/>
          </a:prstGeom>
          <a:noFill/>
          <a:ln>
            <a:noFill/>
          </a:ln>
        </p:spPr>
        <p:txBody>
          <a:bodyPr spcFirstLastPara="1" wrap="square" lIns="91425" tIns="91425" rIns="91425" bIns="91425" anchor="t" anchorCtr="0"/>
          <a:lstStyle>
            <a:lvl1pPr marL="507995" marR="0" lvl="0" indent="-253997" algn="l" rtl="0">
              <a:lnSpc>
                <a:spcPct val="90000"/>
              </a:lnSpc>
              <a:spcBef>
                <a:spcPts val="1000"/>
              </a:spcBef>
              <a:spcAft>
                <a:spcPts val="0"/>
              </a:spcAft>
              <a:buClr>
                <a:schemeClr val="dk2"/>
              </a:buClr>
              <a:buSzPts val="1800"/>
              <a:buFont typeface="Trebuchet MS"/>
              <a:buNone/>
              <a:defRPr sz="2000" b="0" i="0" u="none" strike="noStrike" cap="none">
                <a:solidFill>
                  <a:schemeClr val="lt1"/>
                </a:solidFill>
                <a:latin typeface="Trebuchet MS"/>
                <a:ea typeface="Trebuchet MS"/>
                <a:cs typeface="Trebuchet MS"/>
                <a:sym typeface="Trebuchet MS"/>
              </a:defRPr>
            </a:lvl1pPr>
            <a:lvl2pPr marL="1015990" marR="0" lvl="1" indent="-253997" algn="l" rtl="0">
              <a:lnSpc>
                <a:spcPct val="90000"/>
              </a:lnSpc>
              <a:spcBef>
                <a:spcPts val="1000"/>
              </a:spcBef>
              <a:spcAft>
                <a:spcPts val="0"/>
              </a:spcAft>
              <a:buClr>
                <a:schemeClr val="dk2"/>
              </a:buClr>
              <a:buSzPts val="1600"/>
              <a:buFont typeface="Trebuchet MS"/>
              <a:buNone/>
              <a:defRPr sz="1778" b="0" i="0" u="none" strike="noStrike" cap="none">
                <a:solidFill>
                  <a:schemeClr val="lt1"/>
                </a:solidFill>
                <a:latin typeface="Trebuchet MS"/>
                <a:ea typeface="Trebuchet MS"/>
                <a:cs typeface="Trebuchet MS"/>
                <a:sym typeface="Trebuchet MS"/>
              </a:defRPr>
            </a:lvl2pPr>
            <a:lvl3pPr marL="1523985" marR="0" lvl="2" indent="-253997" algn="l" rtl="0">
              <a:lnSpc>
                <a:spcPct val="90000"/>
              </a:lnSpc>
              <a:spcBef>
                <a:spcPts val="1000"/>
              </a:spcBef>
              <a:spcAft>
                <a:spcPts val="0"/>
              </a:spcAft>
              <a:buClr>
                <a:schemeClr val="dk2"/>
              </a:buClr>
              <a:buSzPts val="1600"/>
              <a:buFont typeface="Trebuchet MS"/>
              <a:buNone/>
              <a:defRPr sz="1778" b="0" i="0" u="none" strike="noStrike" cap="none">
                <a:solidFill>
                  <a:schemeClr val="lt1"/>
                </a:solidFill>
                <a:latin typeface="Trebuchet MS"/>
                <a:ea typeface="Trebuchet MS"/>
                <a:cs typeface="Trebuchet MS"/>
                <a:sym typeface="Trebuchet MS"/>
              </a:defRPr>
            </a:lvl3pPr>
            <a:lvl4pPr marL="2031980" marR="0" lvl="3" indent="-395107" algn="l" rtl="0">
              <a:lnSpc>
                <a:spcPct val="100000"/>
              </a:lnSpc>
              <a:spcBef>
                <a:spcPts val="1000"/>
              </a:spcBef>
              <a:spcAft>
                <a:spcPts val="0"/>
              </a:spcAft>
              <a:buClr>
                <a:schemeClr val="dk2"/>
              </a:buClr>
              <a:buSzPts val="2000"/>
              <a:buFont typeface="Noto Sans Symbols"/>
              <a:buChar char="▪"/>
              <a:defRPr sz="2000" b="0" i="0" u="none" strike="noStrike" cap="none">
                <a:solidFill>
                  <a:schemeClr val="dk1"/>
                </a:solidFill>
                <a:latin typeface="Trebuchet MS"/>
                <a:ea typeface="Trebuchet MS"/>
                <a:cs typeface="Trebuchet MS"/>
                <a:sym typeface="Trebuchet MS"/>
              </a:defRPr>
            </a:lvl4pPr>
            <a:lvl5pPr marL="2539975" marR="0" lvl="4" indent="-395107" algn="l" rtl="0">
              <a:lnSpc>
                <a:spcPct val="100000"/>
              </a:lnSpc>
              <a:spcBef>
                <a:spcPts val="444"/>
              </a:spcBef>
              <a:spcAft>
                <a:spcPts val="0"/>
              </a:spcAft>
              <a:buClr>
                <a:schemeClr val="dk2"/>
              </a:buClr>
              <a:buSzPts val="2000"/>
              <a:buFont typeface="Noto Sans Symbols"/>
              <a:buChar char="▪"/>
              <a:defRPr sz="2222" b="0" i="0" u="none" strike="noStrike" cap="none">
                <a:solidFill>
                  <a:schemeClr val="dk1"/>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553720" y="1399481"/>
            <a:ext cx="11084667" cy="584000"/>
          </a:xfrm>
          <a:prstGeom prst="rect">
            <a:avLst/>
          </a:prstGeom>
          <a:noFill/>
          <a:ln>
            <a:noFill/>
          </a:ln>
        </p:spPr>
        <p:txBody>
          <a:bodyPr spcFirstLastPara="1" wrap="square" lIns="91425" tIns="91425" rIns="91425" bIns="91425" anchor="t" anchorCtr="0"/>
          <a:lstStyle>
            <a:lvl1pPr marL="507995" marR="0" lvl="0" indent="-253997" algn="ctr" rtl="0">
              <a:lnSpc>
                <a:spcPct val="90000"/>
              </a:lnSpc>
              <a:spcBef>
                <a:spcPts val="1000"/>
              </a:spcBef>
              <a:spcAft>
                <a:spcPts val="0"/>
              </a:spcAft>
              <a:buClr>
                <a:schemeClr val="dk1"/>
              </a:buClr>
              <a:buSzPts val="1400"/>
              <a:buFont typeface="Trebuchet MS"/>
              <a:buNone/>
              <a:defRPr sz="2667" b="0" i="0" u="none" strike="noStrike" cap="none">
                <a:solidFill>
                  <a:schemeClr val="lt2"/>
                </a:solidFill>
                <a:latin typeface="Trebuchet MS"/>
                <a:ea typeface="Trebuchet MS"/>
                <a:cs typeface="Trebuchet MS"/>
                <a:sym typeface="Trebuchet MS"/>
              </a:defRPr>
            </a:lvl1pPr>
            <a:lvl2pPr marL="1015990" marR="0" lvl="1"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2pPr>
            <a:lvl3pPr marL="1523985" marR="0" lvl="2"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3pPr>
            <a:lvl4pPr marL="2031980" marR="0" lvl="3" indent="-253997" algn="ctr" rtl="0">
              <a:lnSpc>
                <a:spcPct val="100000"/>
              </a:lnSpc>
              <a:spcBef>
                <a:spcPts val="1000"/>
              </a:spcBef>
              <a:spcAft>
                <a:spcPts val="0"/>
              </a:spcAft>
              <a:buClr>
                <a:schemeClr val="dk2"/>
              </a:buClr>
              <a:buSzPts val="2000"/>
              <a:buFont typeface="Trebuchet MS"/>
              <a:buNone/>
              <a:defRPr sz="3111" b="0" i="0" u="none" strike="noStrike" cap="none">
                <a:solidFill>
                  <a:schemeClr val="lt2"/>
                </a:solidFill>
                <a:latin typeface="Trebuchet MS"/>
                <a:ea typeface="Trebuchet MS"/>
                <a:cs typeface="Trebuchet MS"/>
                <a:sym typeface="Trebuchet MS"/>
              </a:defRPr>
            </a:lvl4pPr>
            <a:lvl5pPr marL="2539975" marR="0" lvl="4" indent="-253997" algn="ctr" rtl="0">
              <a:lnSpc>
                <a:spcPct val="100000"/>
              </a:lnSpc>
              <a:spcBef>
                <a:spcPts val="444"/>
              </a:spcBef>
              <a:spcAft>
                <a:spcPts val="0"/>
              </a:spcAft>
              <a:buClr>
                <a:schemeClr val="dk2"/>
              </a:buClr>
              <a:buSzPts val="2000"/>
              <a:buFont typeface="Trebuchet MS"/>
              <a:buNone/>
              <a:defRPr sz="3111" b="0" i="0" u="none" strike="noStrike" cap="none">
                <a:solidFill>
                  <a:schemeClr val="lt2"/>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380337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111"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255762" indent="-255762">
              <a:buClr>
                <a:schemeClr val="bg2"/>
              </a:buClr>
              <a:buSzPct val="75000"/>
              <a:buFontTx/>
              <a:buBlip>
                <a:blip r:embed="rId2"/>
              </a:buBlip>
              <a:defRPr sz="1556">
                <a:solidFill>
                  <a:schemeClr val="accent4"/>
                </a:solidFill>
              </a:defRPr>
            </a:lvl1pPr>
            <a:lvl2pPr marL="888991" indent="-253997">
              <a:buClr>
                <a:schemeClr val="bg2"/>
              </a:buClr>
              <a:buSzPct val="75000"/>
              <a:buFontTx/>
              <a:buBlip>
                <a:blip r:embed="rId2"/>
              </a:buBlip>
              <a:defRPr sz="1333">
                <a:solidFill>
                  <a:schemeClr val="accent4"/>
                </a:solidFill>
              </a:defRPr>
            </a:lvl2pPr>
            <a:lvl3pPr marL="1398750" indent="-188735">
              <a:buClr>
                <a:schemeClr val="bg2"/>
              </a:buClr>
              <a:buSzPct val="75000"/>
              <a:buFontTx/>
              <a:buBlip>
                <a:blip r:embed="rId2"/>
              </a:buBlip>
              <a:defRPr sz="1222">
                <a:solidFill>
                  <a:schemeClr val="accent4"/>
                </a:solidFill>
              </a:defRPr>
            </a:lvl3pPr>
            <a:lvl4pPr marL="1972008" indent="-253997">
              <a:buClr>
                <a:schemeClr val="bg2"/>
              </a:buClr>
              <a:buSzPct val="75000"/>
              <a:buFontTx/>
              <a:buBlip>
                <a:blip r:embed="rId2"/>
              </a:buBlip>
              <a:defRPr sz="1111">
                <a:solidFill>
                  <a:schemeClr val="accent4"/>
                </a:solidFill>
                <a:latin typeface="Trebuchet MS" panose="020B0603020202020204" pitchFamily="34" charset="0"/>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553720" y="1209040"/>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4862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83688" y="455089"/>
            <a:ext cx="11127333" cy="975667"/>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4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869867743"/>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499" y="2107183"/>
            <a:ext cx="1779550" cy="1442920"/>
          </a:xfrm>
          <a:prstGeom prst="rect">
            <a:avLst/>
          </a:prstGeom>
        </p:spPr>
      </p:pic>
      <p:sp>
        <p:nvSpPr>
          <p:cNvPr id="11" name="Rectangle 4"/>
          <p:cNvSpPr>
            <a:spLocks noGrp="1" noChangeArrowheads="1"/>
          </p:cNvSpPr>
          <p:nvPr>
            <p:ph type="subTitle" idx="1"/>
          </p:nvPr>
        </p:nvSpPr>
        <p:spPr>
          <a:xfrm>
            <a:off x="762000" y="5527040"/>
            <a:ext cx="6461760" cy="318036"/>
          </a:xfrm>
        </p:spPr>
        <p:txBody>
          <a:bodyPr wrap="square" anchor="t">
            <a:noAutofit/>
          </a:bodyPr>
          <a:lstStyle>
            <a:lvl1pPr marL="0" indent="0" algn="l">
              <a:lnSpc>
                <a:spcPct val="90000"/>
              </a:lnSpc>
              <a:spcBef>
                <a:spcPts val="667"/>
              </a:spcBef>
              <a:spcAft>
                <a:spcPts val="333"/>
              </a:spcAft>
              <a:buFontTx/>
              <a:buNone/>
              <a:defRPr sz="1556" b="0">
                <a:solidFill>
                  <a:schemeClr val="tx2"/>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762000" y="4470401"/>
            <a:ext cx="6461760" cy="1092061"/>
          </a:xfrm>
        </p:spPr>
        <p:txBody>
          <a:bodyPr anchor="b">
            <a:noAutofit/>
          </a:bodyPr>
          <a:lstStyle>
            <a:lvl1pPr algn="l">
              <a:lnSpc>
                <a:spcPct val="90000"/>
              </a:lnSpc>
              <a:spcBef>
                <a:spcPts val="0"/>
              </a:spcBef>
              <a:defRPr sz="4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218812" y="2201747"/>
            <a:ext cx="2235200" cy="1227253"/>
          </a:xfrm>
          <a:prstGeom prst="rect">
            <a:avLst/>
          </a:prstGeom>
        </p:spPr>
      </p:pic>
    </p:spTree>
    <p:extLst>
      <p:ext uri="{BB962C8B-B14F-4D97-AF65-F5344CB8AC3E}">
        <p14:creationId xmlns:p14="http://schemas.microsoft.com/office/powerpoint/2010/main" val="85010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77251" y="4907556"/>
            <a:ext cx="1779550" cy="144292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9702252" y="5015389"/>
            <a:ext cx="2235200" cy="1227253"/>
          </a:xfrm>
          <a:prstGeom prst="rect">
            <a:avLst/>
          </a:prstGeom>
        </p:spPr>
      </p:pic>
    </p:spTree>
    <p:extLst>
      <p:ext uri="{BB962C8B-B14F-4D97-AF65-F5344CB8AC3E}">
        <p14:creationId xmlns:p14="http://schemas.microsoft.com/office/powerpoint/2010/main" val="170993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111"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1556">
                <a:solidFill>
                  <a:schemeClr val="accent4"/>
                </a:solidFill>
              </a:defRPr>
            </a:lvl1pPr>
            <a:lvl2pPr marL="634994" indent="0">
              <a:buClr>
                <a:schemeClr val="bg2"/>
              </a:buClr>
              <a:buSzPct val="100000"/>
              <a:buFontTx/>
              <a:buNone/>
              <a:defRPr sz="1333">
                <a:solidFill>
                  <a:schemeClr val="accent4"/>
                </a:solidFill>
              </a:defRPr>
            </a:lvl2pPr>
            <a:lvl3pPr marL="1210016" indent="0">
              <a:buClr>
                <a:schemeClr val="bg2"/>
              </a:buClr>
              <a:buSzPct val="100000"/>
              <a:buFontTx/>
              <a:buNone/>
              <a:defRPr sz="1222">
                <a:solidFill>
                  <a:schemeClr val="accent4"/>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553720" y="1209040"/>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51789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111"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255762" indent="-255762">
              <a:buClr>
                <a:schemeClr val="bg2"/>
              </a:buClr>
              <a:buSzPct val="75000"/>
              <a:buFontTx/>
              <a:buBlip>
                <a:blip r:embed="rId2"/>
              </a:buBlip>
              <a:defRPr sz="1556">
                <a:solidFill>
                  <a:schemeClr val="accent4"/>
                </a:solidFill>
              </a:defRPr>
            </a:lvl1pPr>
            <a:lvl2pPr marL="888991" indent="-253997">
              <a:buClr>
                <a:schemeClr val="bg2"/>
              </a:buClr>
              <a:buSzPct val="75000"/>
              <a:buFontTx/>
              <a:buBlip>
                <a:blip r:embed="rId2"/>
              </a:buBlip>
              <a:defRPr sz="1333">
                <a:solidFill>
                  <a:schemeClr val="accent4"/>
                </a:solidFill>
              </a:defRPr>
            </a:lvl2pPr>
            <a:lvl3pPr marL="1398750" indent="-188735">
              <a:buClr>
                <a:schemeClr val="bg2"/>
              </a:buClr>
              <a:buSzPct val="75000"/>
              <a:buFontTx/>
              <a:buBlip>
                <a:blip r:embed="rId2"/>
              </a:buBlip>
              <a:defRPr sz="1222">
                <a:solidFill>
                  <a:schemeClr val="accent4"/>
                </a:solidFill>
              </a:defRPr>
            </a:lvl3pPr>
            <a:lvl4pPr marL="1972008" indent="-253997">
              <a:buClr>
                <a:schemeClr val="bg2"/>
              </a:buClr>
              <a:buSzPct val="75000"/>
              <a:buFontTx/>
              <a:buBlip>
                <a:blip r:embed="rId2"/>
              </a:buBlip>
              <a:defRPr sz="1111">
                <a:solidFill>
                  <a:schemeClr val="accent4"/>
                </a:solidFill>
                <a:latin typeface="Trebuchet MS" panose="020B0603020202020204" pitchFamily="34" charset="0"/>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553720" y="1209040"/>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7044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111">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1556">
                <a:solidFill>
                  <a:schemeClr val="accent4"/>
                </a:solidFill>
              </a:defRPr>
            </a:lvl1pPr>
            <a:lvl2pPr marL="634994" indent="0">
              <a:buClr>
                <a:schemeClr val="bg2"/>
              </a:buClr>
              <a:buSzPct val="100000"/>
              <a:buFontTx/>
              <a:buNone/>
              <a:defRPr sz="1333">
                <a:solidFill>
                  <a:schemeClr val="accent4"/>
                </a:solidFill>
              </a:defRPr>
            </a:lvl2pPr>
            <a:lvl3pPr marL="1210016" indent="0">
              <a:buClr>
                <a:schemeClr val="bg2"/>
              </a:buClr>
              <a:buSzPct val="100000"/>
              <a:buFontTx/>
              <a:buNone/>
              <a:defRPr sz="1222">
                <a:solidFill>
                  <a:schemeClr val="accent4"/>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209040"/>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86981" y="6417617"/>
            <a:ext cx="3069851" cy="275713"/>
          </a:xfrm>
          <a:prstGeom prst="rect">
            <a:avLst/>
          </a:prstGeom>
          <a:noFill/>
          <a:ln w="25400" cap="flat" cmpd="sng" algn="ctr">
            <a:noFill/>
            <a:prstDash val="solid"/>
          </a:ln>
          <a:effectLst/>
        </p:spPr>
        <p:txBody>
          <a:bodyPr rtlCol="0" anchor="b"/>
          <a:lstStyle/>
          <a:p>
            <a:pPr marL="0" marR="0" lvl="0" indent="0" algn="l" defTabSz="507995" eaLnBrk="1" fontAlgn="auto" latinLnBrk="0" hangingPunct="1">
              <a:lnSpc>
                <a:spcPct val="90000"/>
              </a:lnSpc>
              <a:spcBef>
                <a:spcPts val="0"/>
              </a:spcBef>
              <a:spcAft>
                <a:spcPts val="0"/>
              </a:spcAft>
              <a:buClrTx/>
              <a:buSzTx/>
              <a:buFontTx/>
              <a:buNone/>
              <a:tabLst/>
              <a:defRPr/>
            </a:pPr>
            <a:r>
              <a:rPr lang="en-US" sz="778" b="1" i="0" kern="0">
                <a:solidFill>
                  <a:schemeClr val="bg1"/>
                </a:solidFill>
                <a:latin typeface="Trebuchet MS"/>
              </a:rPr>
              <a:t>NVIDIA CONFIDENTIAL. DO NOT DISTRIBUTE.</a:t>
            </a:r>
          </a:p>
        </p:txBody>
      </p:sp>
    </p:spTree>
    <p:extLst>
      <p:ext uri="{BB962C8B-B14F-4D97-AF65-F5344CB8AC3E}">
        <p14:creationId xmlns:p14="http://schemas.microsoft.com/office/powerpoint/2010/main" val="28970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111">
                <a:solidFill>
                  <a:schemeClr val="bg1"/>
                </a:solidFill>
              </a:defRPr>
            </a:lvl1pPr>
          </a:lstStyle>
          <a:p>
            <a:r>
              <a:rPr lang="en-US"/>
              <a:t>Click to edit Master title style</a:t>
            </a:r>
          </a:p>
        </p:txBody>
      </p:sp>
      <p:sp>
        <p:nvSpPr>
          <p:cNvPr id="3" name="Content Placeholder 2"/>
          <p:cNvSpPr>
            <a:spLocks noGrp="1"/>
          </p:cNvSpPr>
          <p:nvPr>
            <p:ph idx="1"/>
          </p:nvPr>
        </p:nvSpPr>
        <p:spPr>
          <a:xfrm>
            <a:off x="568960" y="2336706"/>
            <a:ext cx="11069320" cy="3942174"/>
          </a:xfrm>
        </p:spPr>
        <p:txBody>
          <a:bodyPr/>
          <a:lstStyle>
            <a:lvl1pPr marL="0" indent="0">
              <a:buClr>
                <a:schemeClr val="bg2"/>
              </a:buClr>
              <a:buSzPct val="100000"/>
              <a:buFontTx/>
              <a:buNone/>
              <a:defRPr sz="1556">
                <a:solidFill>
                  <a:schemeClr val="accent4"/>
                </a:solidFill>
              </a:defRPr>
            </a:lvl1pPr>
            <a:lvl2pPr marL="634994" indent="0">
              <a:buClr>
                <a:schemeClr val="bg2"/>
              </a:buClr>
              <a:buSzPct val="100000"/>
              <a:buFontTx/>
              <a:buNone/>
              <a:defRPr sz="1333">
                <a:solidFill>
                  <a:schemeClr val="accent4"/>
                </a:solidFill>
              </a:defRPr>
            </a:lvl2pPr>
            <a:lvl3pPr marL="1210016" indent="0">
              <a:buClr>
                <a:schemeClr val="bg2"/>
              </a:buClr>
              <a:buSzPct val="100000"/>
              <a:buFontTx/>
              <a:buNone/>
              <a:defRPr sz="1333">
                <a:solidFill>
                  <a:schemeClr val="accent4"/>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209040"/>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2268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76924" y="1998434"/>
            <a:ext cx="4671558" cy="687368"/>
          </a:xfrm>
        </p:spPr>
        <p:txBody>
          <a:bodyPr/>
          <a:lstStyle>
            <a:lvl1pPr algn="l">
              <a:defRPr sz="3111">
                <a:solidFill>
                  <a:schemeClr val="bg1"/>
                </a:solidFill>
              </a:defRPr>
            </a:lvl1pPr>
          </a:lstStyle>
          <a:p>
            <a:r>
              <a:rPr lang="en-US"/>
              <a:t>Click to edit Master title style</a:t>
            </a:r>
          </a:p>
        </p:txBody>
      </p:sp>
      <p:sp>
        <p:nvSpPr>
          <p:cNvPr id="3" name="Content Placeholder 2"/>
          <p:cNvSpPr>
            <a:spLocks noGrp="1"/>
          </p:cNvSpPr>
          <p:nvPr>
            <p:ph idx="1"/>
          </p:nvPr>
        </p:nvSpPr>
        <p:spPr>
          <a:xfrm>
            <a:off x="576924" y="3412866"/>
            <a:ext cx="4658712" cy="2796766"/>
          </a:xfrm>
        </p:spPr>
        <p:txBody>
          <a:bodyPr/>
          <a:lstStyle>
            <a:lvl1pPr marL="0" indent="0">
              <a:spcBef>
                <a:spcPts val="556"/>
              </a:spcBef>
              <a:spcAft>
                <a:spcPts val="556"/>
              </a:spcAft>
              <a:buClr>
                <a:schemeClr val="bg2"/>
              </a:buClr>
              <a:buSzPct val="100000"/>
              <a:buFontTx/>
              <a:buNone/>
              <a:defRPr sz="1333">
                <a:solidFill>
                  <a:schemeClr val="accent4"/>
                </a:solidFill>
              </a:defRPr>
            </a:lvl1pPr>
            <a:lvl2pPr marL="634994" indent="0">
              <a:spcBef>
                <a:spcPts val="556"/>
              </a:spcBef>
              <a:spcAft>
                <a:spcPts val="556"/>
              </a:spcAft>
              <a:buClr>
                <a:schemeClr val="bg2"/>
              </a:buClr>
              <a:buSzPct val="100000"/>
              <a:buFontTx/>
              <a:buNone/>
              <a:defRPr sz="1222">
                <a:solidFill>
                  <a:schemeClr val="accent4"/>
                </a:solidFill>
              </a:defRPr>
            </a:lvl2pPr>
            <a:lvl3pPr marL="1210016" indent="0">
              <a:spcBef>
                <a:spcPts val="556"/>
              </a:spcBef>
              <a:spcAft>
                <a:spcPts val="556"/>
              </a:spcAft>
              <a:buClr>
                <a:schemeClr val="bg2"/>
              </a:buClr>
              <a:buSzPct val="100000"/>
              <a:buFontTx/>
              <a:buNone/>
              <a:defRPr sz="1222">
                <a:solidFill>
                  <a:schemeClr val="accent4"/>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76924" y="2609330"/>
            <a:ext cx="4671558" cy="583848"/>
          </a:xfrm>
        </p:spPr>
        <p:txBody>
          <a:bodyPr/>
          <a:lstStyle>
            <a:lvl1pPr marL="0" indent="0" algn="l">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3990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5537200" y="1998434"/>
            <a:ext cx="6045200" cy="687368"/>
          </a:xfrm>
        </p:spPr>
        <p:txBody>
          <a:bodyPr/>
          <a:lstStyle>
            <a:lvl1pPr algn="l">
              <a:defRPr sz="3111">
                <a:solidFill>
                  <a:schemeClr val="bg1"/>
                </a:solidFill>
              </a:defRPr>
            </a:lvl1pPr>
          </a:lstStyle>
          <a:p>
            <a:r>
              <a:rPr lang="en-US"/>
              <a:t>Click to edit Master title style</a:t>
            </a:r>
          </a:p>
        </p:txBody>
      </p:sp>
      <p:sp>
        <p:nvSpPr>
          <p:cNvPr id="3" name="Content Placeholder 2"/>
          <p:cNvSpPr>
            <a:spLocks noGrp="1"/>
          </p:cNvSpPr>
          <p:nvPr>
            <p:ph idx="1"/>
          </p:nvPr>
        </p:nvSpPr>
        <p:spPr>
          <a:xfrm>
            <a:off x="5537200" y="3241040"/>
            <a:ext cx="6035040" cy="2796766"/>
          </a:xfrm>
        </p:spPr>
        <p:txBody>
          <a:bodyPr/>
          <a:lstStyle>
            <a:lvl1pPr marL="0" indent="0">
              <a:spcBef>
                <a:spcPts val="556"/>
              </a:spcBef>
              <a:spcAft>
                <a:spcPts val="556"/>
              </a:spcAft>
              <a:buClr>
                <a:schemeClr val="bg2"/>
              </a:buClr>
              <a:buSzPct val="100000"/>
              <a:buFontTx/>
              <a:buNone/>
              <a:defRPr sz="1333">
                <a:solidFill>
                  <a:schemeClr val="accent4"/>
                </a:solidFill>
              </a:defRPr>
            </a:lvl1pPr>
            <a:lvl2pPr marL="634994" indent="0">
              <a:spcBef>
                <a:spcPts val="556"/>
              </a:spcBef>
              <a:spcAft>
                <a:spcPts val="556"/>
              </a:spcAft>
              <a:buClr>
                <a:schemeClr val="bg2"/>
              </a:buClr>
              <a:buSzPct val="100000"/>
              <a:buFontTx/>
              <a:buNone/>
              <a:defRPr sz="1222">
                <a:solidFill>
                  <a:schemeClr val="accent4"/>
                </a:solidFill>
              </a:defRPr>
            </a:lvl2pPr>
            <a:lvl3pPr marL="1210016" indent="0">
              <a:spcBef>
                <a:spcPts val="556"/>
              </a:spcBef>
              <a:spcAft>
                <a:spcPts val="556"/>
              </a:spcAft>
              <a:buClr>
                <a:schemeClr val="bg2"/>
              </a:buClr>
              <a:buSzPct val="100000"/>
              <a:buFontTx/>
              <a:buNone/>
              <a:defRPr sz="1222">
                <a:solidFill>
                  <a:schemeClr val="accent4"/>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0" y="2631440"/>
            <a:ext cx="6045200" cy="583848"/>
          </a:xfrm>
        </p:spPr>
        <p:txBody>
          <a:bodyPr/>
          <a:lstStyle>
            <a:lvl1pPr marL="0" indent="0" algn="l">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43968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56582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111">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1556">
                <a:solidFill>
                  <a:schemeClr val="accent4"/>
                </a:solidFill>
              </a:defRPr>
            </a:lvl1pPr>
            <a:lvl2pPr marL="634994" indent="0">
              <a:buClr>
                <a:schemeClr val="bg2"/>
              </a:buClr>
              <a:buSzPct val="100000"/>
              <a:buFontTx/>
              <a:buNone/>
              <a:defRPr sz="1333">
                <a:solidFill>
                  <a:schemeClr val="accent4"/>
                </a:solidFill>
              </a:defRPr>
            </a:lvl2pPr>
            <a:lvl3pPr marL="1210016" indent="0">
              <a:buClr>
                <a:schemeClr val="bg2"/>
              </a:buClr>
              <a:buSzPct val="100000"/>
              <a:buFontTx/>
              <a:buNone/>
              <a:defRPr sz="1222">
                <a:solidFill>
                  <a:schemeClr val="accent4"/>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209040"/>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86981" y="6417617"/>
            <a:ext cx="3069851" cy="275713"/>
          </a:xfrm>
          <a:prstGeom prst="rect">
            <a:avLst/>
          </a:prstGeom>
          <a:noFill/>
          <a:ln w="25400" cap="flat" cmpd="sng" algn="ctr">
            <a:noFill/>
            <a:prstDash val="solid"/>
          </a:ln>
          <a:effectLst/>
        </p:spPr>
        <p:txBody>
          <a:bodyPr rtlCol="0" anchor="b"/>
          <a:lstStyle/>
          <a:p>
            <a:pPr marL="0" marR="0" lvl="0" indent="0" algn="l" defTabSz="507995" eaLnBrk="1" fontAlgn="auto" latinLnBrk="0" hangingPunct="1">
              <a:lnSpc>
                <a:spcPct val="90000"/>
              </a:lnSpc>
              <a:spcBef>
                <a:spcPts val="0"/>
              </a:spcBef>
              <a:spcAft>
                <a:spcPts val="0"/>
              </a:spcAft>
              <a:buClrTx/>
              <a:buSzTx/>
              <a:buFontTx/>
              <a:buNone/>
              <a:tabLst/>
              <a:defRPr/>
            </a:pPr>
            <a:r>
              <a:rPr lang="en-US" sz="778" b="1" i="0" kern="0">
                <a:solidFill>
                  <a:schemeClr val="bg1"/>
                </a:solidFill>
                <a:latin typeface="Trebuchet MS"/>
              </a:rPr>
              <a:t>NVIDIA CONFIDENTIAL. DO NOT DISTRIBUTE.</a:t>
            </a:r>
          </a:p>
        </p:txBody>
      </p:sp>
    </p:spTree>
    <p:extLst>
      <p:ext uri="{BB962C8B-B14F-4D97-AF65-F5344CB8AC3E}">
        <p14:creationId xmlns:p14="http://schemas.microsoft.com/office/powerpoint/2010/main" val="83753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1" y="0"/>
            <a:ext cx="11919414" cy="6278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3720" y="579121"/>
            <a:ext cx="11084560" cy="656590"/>
          </a:xfrm>
        </p:spPr>
        <p:txBody>
          <a:bodyPr/>
          <a:lstStyle>
            <a:lvl1pPr algn="ctr">
              <a:defRPr sz="3111">
                <a:solidFill>
                  <a:schemeClr val="bg1"/>
                </a:solidFill>
              </a:defRPr>
            </a:lvl1pPr>
          </a:lstStyle>
          <a:p>
            <a:r>
              <a:rPr lang="en-US"/>
              <a:t>Click to edit Master title style</a:t>
            </a:r>
          </a:p>
        </p:txBody>
      </p:sp>
    </p:spTree>
    <p:extLst>
      <p:ext uri="{BB962C8B-B14F-4D97-AF65-F5344CB8AC3E}">
        <p14:creationId xmlns:p14="http://schemas.microsoft.com/office/powerpoint/2010/main" val="154171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p:nvPr>
        </p:nvSpPr>
        <p:spPr>
          <a:xfrm>
            <a:off x="5527040" y="4693921"/>
            <a:ext cx="5974080" cy="1526599"/>
          </a:xfrm>
        </p:spPr>
        <p:txBody>
          <a:bodyPr anchor="b"/>
          <a:lstStyle>
            <a:lvl1pPr algn="ctr">
              <a:defRPr sz="3778">
                <a:solidFill>
                  <a:schemeClr val="tx1"/>
                </a:solidFill>
              </a:defRPr>
            </a:lvl1pPr>
          </a:lstStyle>
          <a:p>
            <a:r>
              <a:rPr lang="en-US"/>
              <a:t>Click to edit Master title style</a:t>
            </a:r>
          </a:p>
        </p:txBody>
      </p:sp>
    </p:spTree>
    <p:extLst>
      <p:ext uri="{BB962C8B-B14F-4D97-AF65-F5344CB8AC3E}">
        <p14:creationId xmlns:p14="http://schemas.microsoft.com/office/powerpoint/2010/main" val="16785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474786" y="-449851"/>
            <a:ext cx="15140743" cy="7759251"/>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3180080" y="4185921"/>
            <a:ext cx="8290560" cy="656590"/>
          </a:xfrm>
        </p:spPr>
        <p:txBody>
          <a:bodyPr/>
          <a:lstStyle>
            <a:lvl1pPr algn="l">
              <a:defRPr sz="3111">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3180080" y="4846320"/>
            <a:ext cx="8290560" cy="583848"/>
          </a:xfrm>
        </p:spPr>
        <p:txBody>
          <a:bodyPr/>
          <a:lstStyle>
            <a:lvl1pPr marL="0" indent="0" algn="l">
              <a:buFontTx/>
              <a:buNone/>
              <a:defRPr sz="2667" b="0">
                <a:solidFill>
                  <a:schemeClr val="tx1"/>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457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8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2192000" cy="62199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142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2192000" cy="63388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3720" y="5743860"/>
            <a:ext cx="11084560" cy="595034"/>
          </a:xfrm>
        </p:spPr>
        <p:txBody>
          <a:bodyPr anchor="ctr"/>
          <a:lstStyle>
            <a:lvl1pPr algn="ctr">
              <a:defRPr sz="3111">
                <a:solidFill>
                  <a:schemeClr val="bg1"/>
                </a:solidFill>
              </a:defRPr>
            </a:lvl1pPr>
          </a:lstStyle>
          <a:p>
            <a:r>
              <a:rPr lang="en-US"/>
              <a:t>Click to edit Master title style</a:t>
            </a:r>
          </a:p>
        </p:txBody>
      </p:sp>
    </p:spTree>
    <p:extLst>
      <p:ext uri="{BB962C8B-B14F-4D97-AF65-F5344CB8AC3E}">
        <p14:creationId xmlns:p14="http://schemas.microsoft.com/office/powerpoint/2010/main" val="418641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00322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4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74167" y="2336707"/>
            <a:ext cx="11084560" cy="3996429"/>
          </a:xfrm>
          <a:prstGeom prst="rect">
            <a:avLst/>
          </a:prstGeom>
          <a:noFill/>
          <a:ln>
            <a:noFill/>
          </a:ln>
        </p:spPr>
        <p:txBody>
          <a:bodyPr spcFirstLastPara="1" wrap="square" lIns="91425" tIns="91425" rIns="91425" bIns="91425" anchor="t" anchorCtr="0"/>
          <a:lstStyle>
            <a:lvl1pPr marL="507995" marR="0" lvl="0" indent="-395107" algn="l" rtl="0">
              <a:lnSpc>
                <a:spcPct val="90000"/>
              </a:lnSpc>
              <a:spcBef>
                <a:spcPts val="1000"/>
              </a:spcBef>
              <a:spcAft>
                <a:spcPts val="0"/>
              </a:spcAft>
              <a:buClr>
                <a:schemeClr val="dk1"/>
              </a:buClr>
              <a:buSzPts val="2000"/>
              <a:buFont typeface="Trebuchet MS"/>
              <a:buChar char="—"/>
              <a:defRPr sz="2222" b="0" i="0" u="none" strike="noStrike" cap="none">
                <a:solidFill>
                  <a:schemeClr val="dk2"/>
                </a:solidFill>
                <a:latin typeface="Trebuchet MS"/>
                <a:ea typeface="Trebuchet MS"/>
                <a:cs typeface="Trebuchet MS"/>
                <a:sym typeface="Trebuchet MS"/>
              </a:defRPr>
            </a:lvl1pPr>
            <a:lvl2pPr marL="1015990" marR="0" lvl="1" indent="-380996" algn="l" rtl="0">
              <a:lnSpc>
                <a:spcPct val="90000"/>
              </a:lnSpc>
              <a:spcBef>
                <a:spcPts val="1000"/>
              </a:spcBef>
              <a:spcAft>
                <a:spcPts val="0"/>
              </a:spcAft>
              <a:buClr>
                <a:schemeClr val="dk1"/>
              </a:buClr>
              <a:buSzPts val="1800"/>
              <a:buFont typeface="Trebuchet MS"/>
              <a:buChar char="—"/>
              <a:defRPr sz="2000" b="0" i="0" u="none" strike="noStrike" cap="none">
                <a:solidFill>
                  <a:schemeClr val="dk2"/>
                </a:solidFill>
                <a:latin typeface="Trebuchet MS"/>
                <a:ea typeface="Trebuchet MS"/>
                <a:cs typeface="Trebuchet MS"/>
                <a:sym typeface="Trebuchet MS"/>
              </a:defRPr>
            </a:lvl2pPr>
            <a:lvl3pPr marL="1523985" marR="0" lvl="2" indent="-366885" algn="l" rtl="0">
              <a:lnSpc>
                <a:spcPct val="90000"/>
              </a:lnSpc>
              <a:spcBef>
                <a:spcPts val="1000"/>
              </a:spcBef>
              <a:spcAft>
                <a:spcPts val="0"/>
              </a:spcAft>
              <a:buClr>
                <a:schemeClr val="dk1"/>
              </a:buClr>
              <a:buSzPts val="1600"/>
              <a:buFont typeface="Trebuchet MS"/>
              <a:buChar char="—"/>
              <a:defRPr sz="1778" b="0" i="0" u="none" strike="noStrike" cap="none">
                <a:solidFill>
                  <a:schemeClr val="dk2"/>
                </a:solidFill>
                <a:latin typeface="Trebuchet MS"/>
                <a:ea typeface="Trebuchet MS"/>
                <a:cs typeface="Trebuchet MS"/>
                <a:sym typeface="Trebuchet MS"/>
              </a:defRPr>
            </a:lvl3pPr>
            <a:lvl4pPr marL="2031980" marR="0" lvl="3" indent="-380996" algn="l" rtl="0">
              <a:lnSpc>
                <a:spcPct val="100000"/>
              </a:lnSpc>
              <a:spcBef>
                <a:spcPts val="1000"/>
              </a:spcBef>
              <a:spcAft>
                <a:spcPts val="0"/>
              </a:spcAft>
              <a:buClr>
                <a:schemeClr val="dk1"/>
              </a:buClr>
              <a:buSzPts val="1800"/>
              <a:buFont typeface="Noto Sans Symbols"/>
              <a:buChar char="▪"/>
              <a:defRPr sz="2000" b="0" i="0" u="none" strike="noStrike" cap="none">
                <a:solidFill>
                  <a:schemeClr val="lt1"/>
                </a:solidFill>
                <a:latin typeface="Trebuchet MS"/>
                <a:ea typeface="Trebuchet MS"/>
                <a:cs typeface="Trebuchet MS"/>
                <a:sym typeface="Trebuchet MS"/>
              </a:defRPr>
            </a:lvl4pPr>
            <a:lvl5pPr marL="2539975" marR="0" lvl="4" indent="-395107" algn="l" rtl="0">
              <a:lnSpc>
                <a:spcPct val="100000"/>
              </a:lnSpc>
              <a:spcBef>
                <a:spcPts val="444"/>
              </a:spcBef>
              <a:spcAft>
                <a:spcPts val="0"/>
              </a:spcAft>
              <a:buClr>
                <a:schemeClr val="dk1"/>
              </a:buClr>
              <a:buSzPts val="2000"/>
              <a:buFont typeface="Noto Sans Symbols"/>
              <a:buChar char="▪"/>
              <a:defRPr sz="2222" b="0" i="0" u="none" strike="noStrike" cap="none">
                <a:solidFill>
                  <a:schemeClr val="lt1"/>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507995" marR="0" lvl="0" indent="-253997" algn="ctr" rtl="0">
              <a:lnSpc>
                <a:spcPct val="90000"/>
              </a:lnSpc>
              <a:spcBef>
                <a:spcPts val="1000"/>
              </a:spcBef>
              <a:spcAft>
                <a:spcPts val="0"/>
              </a:spcAft>
              <a:buClr>
                <a:schemeClr val="dk1"/>
              </a:buClr>
              <a:buSzPts val="1400"/>
              <a:buFont typeface="Trebuchet MS"/>
              <a:buNone/>
              <a:defRPr sz="2667" b="0" i="0" u="none" strike="noStrike" cap="none">
                <a:solidFill>
                  <a:schemeClr val="lt2"/>
                </a:solidFill>
                <a:latin typeface="Trebuchet MS"/>
                <a:ea typeface="Trebuchet MS"/>
                <a:cs typeface="Trebuchet MS"/>
                <a:sym typeface="Trebuchet MS"/>
              </a:defRPr>
            </a:lvl1pPr>
            <a:lvl2pPr marL="1015990" marR="0" lvl="1"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2pPr>
            <a:lvl3pPr marL="1523985" marR="0" lvl="2"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3pPr>
            <a:lvl4pPr marL="2031980" marR="0" lvl="3" indent="-253997" algn="ctr" rtl="0">
              <a:lnSpc>
                <a:spcPct val="100000"/>
              </a:lnSpc>
              <a:spcBef>
                <a:spcPts val="1000"/>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4pPr>
            <a:lvl5pPr marL="2539975" marR="0" lvl="4" indent="-253997" algn="ctr" rtl="0">
              <a:lnSpc>
                <a:spcPct val="100000"/>
              </a:lnSpc>
              <a:spcBef>
                <a:spcPts val="622"/>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1409045" y="6333134"/>
            <a:ext cx="731667"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spcAft>
                <a:spcPts val="0"/>
              </a:spcAft>
            </a:pPr>
            <a:fld id="{00000000-1234-1234-1234-123412341234}" type="slidenum">
              <a:rPr lang="en-US" smtClean="0"/>
              <a:pPr algn="r">
                <a:spcBef>
                  <a:spcPts val="0"/>
                </a:spcBef>
                <a:spcAft>
                  <a:spcPts val="0"/>
                </a:spcAft>
              </a:pPr>
              <a:t>‹#›</a:t>
            </a:fld>
            <a:endParaRPr lang="en-US"/>
          </a:p>
        </p:txBody>
      </p:sp>
    </p:spTree>
    <p:extLst>
      <p:ext uri="{BB962C8B-B14F-4D97-AF65-F5344CB8AC3E}">
        <p14:creationId xmlns:p14="http://schemas.microsoft.com/office/powerpoint/2010/main" val="40714326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499" y="2107183"/>
            <a:ext cx="1779550" cy="1442920"/>
          </a:xfrm>
          <a:prstGeom prst="rect">
            <a:avLst/>
          </a:prstGeom>
        </p:spPr>
      </p:pic>
      <p:sp>
        <p:nvSpPr>
          <p:cNvPr id="11" name="Rectangle 4"/>
          <p:cNvSpPr>
            <a:spLocks noGrp="1" noChangeArrowheads="1"/>
          </p:cNvSpPr>
          <p:nvPr>
            <p:ph type="subTitle" idx="1"/>
          </p:nvPr>
        </p:nvSpPr>
        <p:spPr>
          <a:xfrm>
            <a:off x="762000" y="5527040"/>
            <a:ext cx="6461760" cy="318036"/>
          </a:xfrm>
        </p:spPr>
        <p:txBody>
          <a:bodyPr wrap="square" anchor="t">
            <a:noAutofit/>
          </a:bodyPr>
          <a:lstStyle>
            <a:lvl1pPr marL="0" indent="0" algn="l">
              <a:lnSpc>
                <a:spcPct val="90000"/>
              </a:lnSpc>
              <a:spcBef>
                <a:spcPts val="667"/>
              </a:spcBef>
              <a:spcAft>
                <a:spcPts val="333"/>
              </a:spcAft>
              <a:buFontTx/>
              <a:buNone/>
              <a:defRPr sz="1556" b="0">
                <a:solidFill>
                  <a:schemeClr val="tx2"/>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762000" y="4470401"/>
            <a:ext cx="6461760" cy="1092061"/>
          </a:xfrm>
        </p:spPr>
        <p:txBody>
          <a:bodyPr anchor="b">
            <a:noAutofit/>
          </a:bodyPr>
          <a:lstStyle>
            <a:lvl1pPr algn="l">
              <a:lnSpc>
                <a:spcPct val="90000"/>
              </a:lnSpc>
              <a:spcBef>
                <a:spcPts val="0"/>
              </a:spcBef>
              <a:defRPr sz="4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218812" y="2201747"/>
            <a:ext cx="2235200" cy="1227253"/>
          </a:xfrm>
          <a:prstGeom prst="rect">
            <a:avLst/>
          </a:prstGeom>
        </p:spPr>
      </p:pic>
    </p:spTree>
    <p:extLst>
      <p:ext uri="{BB962C8B-B14F-4D97-AF65-F5344CB8AC3E}">
        <p14:creationId xmlns:p14="http://schemas.microsoft.com/office/powerpoint/2010/main" val="358544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77251" y="4907556"/>
            <a:ext cx="1779550" cy="144292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9702252" y="5015389"/>
            <a:ext cx="2235200" cy="1227253"/>
          </a:xfrm>
          <a:prstGeom prst="rect">
            <a:avLst/>
          </a:prstGeom>
        </p:spPr>
      </p:pic>
      <p:pic>
        <p:nvPicPr>
          <p:cNvPr id="5" name="Picture 4">
            <a:extLst>
              <a:ext uri="{FF2B5EF4-FFF2-40B4-BE49-F238E27FC236}">
                <a16:creationId xmlns:a16="http://schemas.microsoft.com/office/drawing/2014/main" id="{FFBCAD86-2405-4D4D-933F-0A5EB70C9293}"/>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55222"/>
            <a:ext cx="12192000" cy="6602779"/>
          </a:xfrm>
          <a:prstGeom prst="rect">
            <a:avLst/>
          </a:prstGeom>
        </p:spPr>
      </p:pic>
      <p:sp>
        <p:nvSpPr>
          <p:cNvPr id="6" name="Rectangle 5">
            <a:extLst>
              <a:ext uri="{FF2B5EF4-FFF2-40B4-BE49-F238E27FC236}">
                <a16:creationId xmlns:a16="http://schemas.microsoft.com/office/drawing/2014/main" id="{0F5A7C5E-B5C1-42C1-9871-6BAEBCC69601}"/>
              </a:ext>
            </a:extLst>
          </p:cNvPr>
          <p:cNvSpPr/>
          <p:nvPr userDrawn="1"/>
        </p:nvSpPr>
        <p:spPr>
          <a:xfrm>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27365B3-6993-4A54-9F12-2F9E66E5622F}"/>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48152" y="4336019"/>
            <a:ext cx="3592064" cy="1258604"/>
          </a:xfrm>
          <a:prstGeom prst="rect">
            <a:avLst/>
          </a:prstGeom>
        </p:spPr>
      </p:pic>
      <p:sp>
        <p:nvSpPr>
          <p:cNvPr id="8" name="TextBox 7">
            <a:extLst>
              <a:ext uri="{FF2B5EF4-FFF2-40B4-BE49-F238E27FC236}">
                <a16:creationId xmlns:a16="http://schemas.microsoft.com/office/drawing/2014/main" id="{0C48F27F-B755-4C56-BD8F-4BFBCF2072C0}"/>
              </a:ext>
            </a:extLst>
          </p:cNvPr>
          <p:cNvSpPr txBox="1"/>
          <p:nvPr userDrawn="1"/>
        </p:nvSpPr>
        <p:spPr>
          <a:xfrm>
            <a:off x="535157" y="5906228"/>
            <a:ext cx="2767361"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222">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0225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111">
                <a:solidFill>
                  <a:schemeClr val="bg1"/>
                </a:solidFill>
              </a:defRPr>
            </a:lvl1pPr>
          </a:lstStyle>
          <a:p>
            <a:r>
              <a:rPr lang="en-US"/>
              <a:t>Click to edit Master title style</a:t>
            </a:r>
          </a:p>
        </p:txBody>
      </p:sp>
      <p:sp>
        <p:nvSpPr>
          <p:cNvPr id="3" name="Content Placeholder 2"/>
          <p:cNvSpPr>
            <a:spLocks noGrp="1"/>
          </p:cNvSpPr>
          <p:nvPr>
            <p:ph idx="1"/>
          </p:nvPr>
        </p:nvSpPr>
        <p:spPr>
          <a:xfrm>
            <a:off x="568960" y="2336706"/>
            <a:ext cx="11069320" cy="3942174"/>
          </a:xfrm>
        </p:spPr>
        <p:txBody>
          <a:bodyPr/>
          <a:lstStyle>
            <a:lvl1pPr marL="0" indent="0">
              <a:buClr>
                <a:schemeClr val="bg2"/>
              </a:buClr>
              <a:buSzPct val="100000"/>
              <a:buFontTx/>
              <a:buNone/>
              <a:defRPr sz="1556">
                <a:solidFill>
                  <a:schemeClr val="accent4"/>
                </a:solidFill>
              </a:defRPr>
            </a:lvl1pPr>
            <a:lvl2pPr marL="634994" indent="0">
              <a:buClr>
                <a:schemeClr val="bg2"/>
              </a:buClr>
              <a:buSzPct val="100000"/>
              <a:buFontTx/>
              <a:buNone/>
              <a:defRPr sz="1333">
                <a:solidFill>
                  <a:schemeClr val="accent4"/>
                </a:solidFill>
              </a:defRPr>
            </a:lvl2pPr>
            <a:lvl3pPr marL="1210016" indent="0">
              <a:buClr>
                <a:schemeClr val="bg2"/>
              </a:buClr>
              <a:buSzPct val="100000"/>
              <a:buFontTx/>
              <a:buNone/>
              <a:defRPr sz="1333">
                <a:solidFill>
                  <a:schemeClr val="accent4"/>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209040"/>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51897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111"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1556">
                <a:solidFill>
                  <a:schemeClr val="accent4"/>
                </a:solidFill>
              </a:defRPr>
            </a:lvl1pPr>
            <a:lvl2pPr marL="634994" indent="0">
              <a:buClr>
                <a:schemeClr val="bg2"/>
              </a:buClr>
              <a:buSzPct val="100000"/>
              <a:buFontTx/>
              <a:buNone/>
              <a:defRPr sz="1333">
                <a:solidFill>
                  <a:schemeClr val="accent4"/>
                </a:solidFill>
              </a:defRPr>
            </a:lvl2pPr>
            <a:lvl3pPr marL="1210016" indent="0">
              <a:buClr>
                <a:schemeClr val="bg2"/>
              </a:buClr>
              <a:buSzPct val="100000"/>
              <a:buFontTx/>
              <a:buNone/>
              <a:defRPr sz="1222">
                <a:solidFill>
                  <a:schemeClr val="accent4"/>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553720" y="1209040"/>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5871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111"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255762" indent="-255762">
              <a:buClr>
                <a:schemeClr val="bg2"/>
              </a:buClr>
              <a:buSzPct val="75000"/>
              <a:buFontTx/>
              <a:buBlip>
                <a:blip r:embed="rId2"/>
              </a:buBlip>
              <a:defRPr sz="1556">
                <a:solidFill>
                  <a:schemeClr val="accent4"/>
                </a:solidFill>
              </a:defRPr>
            </a:lvl1pPr>
            <a:lvl2pPr marL="888991" indent="-253997">
              <a:buClr>
                <a:schemeClr val="bg2"/>
              </a:buClr>
              <a:buSzPct val="75000"/>
              <a:buFontTx/>
              <a:buBlip>
                <a:blip r:embed="rId2"/>
              </a:buBlip>
              <a:defRPr sz="1333">
                <a:solidFill>
                  <a:schemeClr val="accent4"/>
                </a:solidFill>
              </a:defRPr>
            </a:lvl2pPr>
            <a:lvl3pPr marL="1398750" indent="-188735">
              <a:buClr>
                <a:schemeClr val="bg2"/>
              </a:buClr>
              <a:buSzPct val="75000"/>
              <a:buFontTx/>
              <a:buBlip>
                <a:blip r:embed="rId2"/>
              </a:buBlip>
              <a:defRPr sz="1222">
                <a:solidFill>
                  <a:schemeClr val="accent4"/>
                </a:solidFill>
              </a:defRPr>
            </a:lvl3pPr>
            <a:lvl4pPr marL="1972008" indent="-253997">
              <a:buClr>
                <a:schemeClr val="bg2"/>
              </a:buClr>
              <a:buSzPct val="75000"/>
              <a:buFontTx/>
              <a:buBlip>
                <a:blip r:embed="rId2"/>
              </a:buBlip>
              <a:defRPr sz="1111">
                <a:solidFill>
                  <a:schemeClr val="accent4"/>
                </a:solidFill>
                <a:latin typeface="Trebuchet MS" panose="020B0603020202020204" pitchFamily="34" charset="0"/>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553720" y="1209040"/>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4315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111">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1556">
                <a:solidFill>
                  <a:schemeClr val="accent4"/>
                </a:solidFill>
              </a:defRPr>
            </a:lvl1pPr>
            <a:lvl2pPr marL="634994" indent="0">
              <a:buClr>
                <a:schemeClr val="bg2"/>
              </a:buClr>
              <a:buSzPct val="100000"/>
              <a:buFontTx/>
              <a:buNone/>
              <a:defRPr sz="1333">
                <a:solidFill>
                  <a:schemeClr val="accent4"/>
                </a:solidFill>
              </a:defRPr>
            </a:lvl2pPr>
            <a:lvl3pPr marL="1210016" indent="0">
              <a:buClr>
                <a:schemeClr val="bg2"/>
              </a:buClr>
              <a:buSzPct val="100000"/>
              <a:buFontTx/>
              <a:buNone/>
              <a:defRPr sz="1222">
                <a:solidFill>
                  <a:schemeClr val="accent4"/>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209040"/>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86981" y="6417617"/>
            <a:ext cx="3069851" cy="275713"/>
          </a:xfrm>
          <a:prstGeom prst="rect">
            <a:avLst/>
          </a:prstGeom>
          <a:noFill/>
          <a:ln w="25400" cap="flat" cmpd="sng" algn="ctr">
            <a:noFill/>
            <a:prstDash val="solid"/>
          </a:ln>
          <a:effectLst/>
        </p:spPr>
        <p:txBody>
          <a:bodyPr rtlCol="0" anchor="b"/>
          <a:lstStyle/>
          <a:p>
            <a:pPr marL="0" marR="0" lvl="0" indent="0" algn="l" defTabSz="507995" eaLnBrk="1" fontAlgn="auto" latinLnBrk="0" hangingPunct="1">
              <a:lnSpc>
                <a:spcPct val="90000"/>
              </a:lnSpc>
              <a:spcBef>
                <a:spcPts val="0"/>
              </a:spcBef>
              <a:spcAft>
                <a:spcPts val="0"/>
              </a:spcAft>
              <a:buClrTx/>
              <a:buSzTx/>
              <a:buFontTx/>
              <a:buNone/>
              <a:tabLst/>
              <a:defRPr/>
            </a:pPr>
            <a:r>
              <a:rPr lang="en-US" sz="778" b="1" i="0" kern="0">
                <a:solidFill>
                  <a:schemeClr val="bg1"/>
                </a:solidFill>
                <a:latin typeface="Trebuchet MS"/>
              </a:rPr>
              <a:t>NVIDIA CONFIDENTIAL. DO NOT DISTRIBUTE.</a:t>
            </a:r>
          </a:p>
        </p:txBody>
      </p:sp>
    </p:spTree>
    <p:extLst>
      <p:ext uri="{BB962C8B-B14F-4D97-AF65-F5344CB8AC3E}">
        <p14:creationId xmlns:p14="http://schemas.microsoft.com/office/powerpoint/2010/main" val="54808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111">
                <a:solidFill>
                  <a:schemeClr val="bg1"/>
                </a:solidFill>
              </a:defRPr>
            </a:lvl1pPr>
          </a:lstStyle>
          <a:p>
            <a:r>
              <a:rPr lang="en-US"/>
              <a:t>Click to edit Master title style</a:t>
            </a:r>
          </a:p>
        </p:txBody>
      </p:sp>
      <p:sp>
        <p:nvSpPr>
          <p:cNvPr id="3" name="Content Placeholder 2"/>
          <p:cNvSpPr>
            <a:spLocks noGrp="1"/>
          </p:cNvSpPr>
          <p:nvPr>
            <p:ph idx="1"/>
          </p:nvPr>
        </p:nvSpPr>
        <p:spPr>
          <a:xfrm>
            <a:off x="568960" y="2336706"/>
            <a:ext cx="11069320" cy="3942174"/>
          </a:xfrm>
        </p:spPr>
        <p:txBody>
          <a:bodyPr/>
          <a:lstStyle>
            <a:lvl1pPr marL="0" indent="0">
              <a:buClr>
                <a:schemeClr val="bg2"/>
              </a:buClr>
              <a:buSzPct val="100000"/>
              <a:buFontTx/>
              <a:buNone/>
              <a:defRPr sz="1556">
                <a:solidFill>
                  <a:schemeClr val="accent4"/>
                </a:solidFill>
              </a:defRPr>
            </a:lvl1pPr>
            <a:lvl2pPr marL="634994" indent="0">
              <a:buClr>
                <a:schemeClr val="bg2"/>
              </a:buClr>
              <a:buSzPct val="100000"/>
              <a:buFontTx/>
              <a:buNone/>
              <a:defRPr sz="1333">
                <a:solidFill>
                  <a:schemeClr val="accent4"/>
                </a:solidFill>
              </a:defRPr>
            </a:lvl2pPr>
            <a:lvl3pPr marL="1210016" indent="0">
              <a:buClr>
                <a:schemeClr val="bg2"/>
              </a:buClr>
              <a:buSzPct val="100000"/>
              <a:buFontTx/>
              <a:buNone/>
              <a:defRPr sz="1333">
                <a:solidFill>
                  <a:schemeClr val="accent4"/>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209040"/>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1351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76924" y="1998434"/>
            <a:ext cx="4671558" cy="687368"/>
          </a:xfrm>
        </p:spPr>
        <p:txBody>
          <a:bodyPr/>
          <a:lstStyle>
            <a:lvl1pPr algn="l">
              <a:defRPr sz="3111">
                <a:solidFill>
                  <a:schemeClr val="bg1"/>
                </a:solidFill>
              </a:defRPr>
            </a:lvl1pPr>
          </a:lstStyle>
          <a:p>
            <a:r>
              <a:rPr lang="en-US"/>
              <a:t>Click to edit Master title style</a:t>
            </a:r>
          </a:p>
        </p:txBody>
      </p:sp>
      <p:sp>
        <p:nvSpPr>
          <p:cNvPr id="3" name="Content Placeholder 2"/>
          <p:cNvSpPr>
            <a:spLocks noGrp="1"/>
          </p:cNvSpPr>
          <p:nvPr>
            <p:ph idx="1"/>
          </p:nvPr>
        </p:nvSpPr>
        <p:spPr>
          <a:xfrm>
            <a:off x="576924" y="3412866"/>
            <a:ext cx="4658712" cy="2796766"/>
          </a:xfrm>
        </p:spPr>
        <p:txBody>
          <a:bodyPr/>
          <a:lstStyle>
            <a:lvl1pPr marL="0" indent="0">
              <a:spcBef>
                <a:spcPts val="556"/>
              </a:spcBef>
              <a:spcAft>
                <a:spcPts val="556"/>
              </a:spcAft>
              <a:buClr>
                <a:schemeClr val="bg2"/>
              </a:buClr>
              <a:buSzPct val="100000"/>
              <a:buFontTx/>
              <a:buNone/>
              <a:defRPr sz="1333">
                <a:solidFill>
                  <a:schemeClr val="accent4"/>
                </a:solidFill>
              </a:defRPr>
            </a:lvl1pPr>
            <a:lvl2pPr marL="634994" indent="0">
              <a:spcBef>
                <a:spcPts val="556"/>
              </a:spcBef>
              <a:spcAft>
                <a:spcPts val="556"/>
              </a:spcAft>
              <a:buClr>
                <a:schemeClr val="bg2"/>
              </a:buClr>
              <a:buSzPct val="100000"/>
              <a:buFontTx/>
              <a:buNone/>
              <a:defRPr sz="1222">
                <a:solidFill>
                  <a:schemeClr val="accent4"/>
                </a:solidFill>
              </a:defRPr>
            </a:lvl2pPr>
            <a:lvl3pPr marL="1210016" indent="0">
              <a:spcBef>
                <a:spcPts val="556"/>
              </a:spcBef>
              <a:spcAft>
                <a:spcPts val="556"/>
              </a:spcAft>
              <a:buClr>
                <a:schemeClr val="bg2"/>
              </a:buClr>
              <a:buSzPct val="100000"/>
              <a:buFontTx/>
              <a:buNone/>
              <a:defRPr sz="1222">
                <a:solidFill>
                  <a:schemeClr val="accent4"/>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76924" y="2609330"/>
            <a:ext cx="4671558" cy="583848"/>
          </a:xfrm>
        </p:spPr>
        <p:txBody>
          <a:bodyPr/>
          <a:lstStyle>
            <a:lvl1pPr marL="0" indent="0" algn="l">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98D23AA5-3D93-4246-95A5-967E7F290DA8}"/>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05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5537200" y="1998434"/>
            <a:ext cx="6045200" cy="687368"/>
          </a:xfrm>
        </p:spPr>
        <p:txBody>
          <a:bodyPr/>
          <a:lstStyle>
            <a:lvl1pPr algn="l">
              <a:defRPr sz="3111">
                <a:solidFill>
                  <a:schemeClr val="bg1"/>
                </a:solidFill>
              </a:defRPr>
            </a:lvl1pPr>
          </a:lstStyle>
          <a:p>
            <a:r>
              <a:rPr lang="en-US"/>
              <a:t>Click to edit Master title style</a:t>
            </a:r>
          </a:p>
        </p:txBody>
      </p:sp>
      <p:sp>
        <p:nvSpPr>
          <p:cNvPr id="3" name="Content Placeholder 2"/>
          <p:cNvSpPr>
            <a:spLocks noGrp="1"/>
          </p:cNvSpPr>
          <p:nvPr>
            <p:ph idx="1"/>
          </p:nvPr>
        </p:nvSpPr>
        <p:spPr>
          <a:xfrm>
            <a:off x="5537200" y="3241040"/>
            <a:ext cx="6035040" cy="2796766"/>
          </a:xfrm>
        </p:spPr>
        <p:txBody>
          <a:bodyPr/>
          <a:lstStyle>
            <a:lvl1pPr marL="0" indent="0">
              <a:spcBef>
                <a:spcPts val="556"/>
              </a:spcBef>
              <a:spcAft>
                <a:spcPts val="556"/>
              </a:spcAft>
              <a:buClr>
                <a:schemeClr val="bg2"/>
              </a:buClr>
              <a:buSzPct val="100000"/>
              <a:buFontTx/>
              <a:buNone/>
              <a:defRPr sz="1333">
                <a:solidFill>
                  <a:schemeClr val="accent4"/>
                </a:solidFill>
              </a:defRPr>
            </a:lvl1pPr>
            <a:lvl2pPr marL="634994" indent="0">
              <a:spcBef>
                <a:spcPts val="556"/>
              </a:spcBef>
              <a:spcAft>
                <a:spcPts val="556"/>
              </a:spcAft>
              <a:buClr>
                <a:schemeClr val="bg2"/>
              </a:buClr>
              <a:buSzPct val="100000"/>
              <a:buFontTx/>
              <a:buNone/>
              <a:defRPr sz="1222">
                <a:solidFill>
                  <a:schemeClr val="accent4"/>
                </a:solidFill>
              </a:defRPr>
            </a:lvl2pPr>
            <a:lvl3pPr marL="1210016" indent="0">
              <a:spcBef>
                <a:spcPts val="556"/>
              </a:spcBef>
              <a:spcAft>
                <a:spcPts val="556"/>
              </a:spcAft>
              <a:buClr>
                <a:schemeClr val="bg2"/>
              </a:buClr>
              <a:buSzPct val="100000"/>
              <a:buFontTx/>
              <a:buNone/>
              <a:defRPr sz="1222">
                <a:solidFill>
                  <a:schemeClr val="accent4"/>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0" y="2631440"/>
            <a:ext cx="6045200" cy="583848"/>
          </a:xfrm>
        </p:spPr>
        <p:txBody>
          <a:bodyPr/>
          <a:lstStyle>
            <a:lvl1pPr marL="0" indent="0" algn="l">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2824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4004F761-BE48-4702-BEC5-8CAB26707521}"/>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29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1" y="0"/>
            <a:ext cx="11919414" cy="6278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3720" y="579121"/>
            <a:ext cx="11084560" cy="656590"/>
          </a:xfrm>
        </p:spPr>
        <p:txBody>
          <a:bodyPr/>
          <a:lstStyle>
            <a:lvl1pPr algn="ctr">
              <a:defRPr sz="3111">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914CD786-94BE-4143-9A88-13BA5382B93B}"/>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57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p:nvPr>
        </p:nvSpPr>
        <p:spPr>
          <a:xfrm>
            <a:off x="5527040" y="4693921"/>
            <a:ext cx="5974080" cy="1526599"/>
          </a:xfrm>
        </p:spPr>
        <p:txBody>
          <a:bodyPr anchor="b"/>
          <a:lstStyle>
            <a:lvl1pPr algn="ctr">
              <a:defRPr sz="3778">
                <a:solidFill>
                  <a:schemeClr val="tx1"/>
                </a:solidFill>
              </a:defRPr>
            </a:lvl1pPr>
          </a:lstStyle>
          <a:p>
            <a:r>
              <a:rPr lang="en-US"/>
              <a:t>Click to edit Master title style</a:t>
            </a:r>
          </a:p>
        </p:txBody>
      </p:sp>
    </p:spTree>
    <p:extLst>
      <p:ext uri="{BB962C8B-B14F-4D97-AF65-F5344CB8AC3E}">
        <p14:creationId xmlns:p14="http://schemas.microsoft.com/office/powerpoint/2010/main" val="19594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474786" y="-449851"/>
            <a:ext cx="15140743" cy="7759251"/>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3180080" y="4185921"/>
            <a:ext cx="8290560" cy="656590"/>
          </a:xfrm>
        </p:spPr>
        <p:txBody>
          <a:bodyPr/>
          <a:lstStyle>
            <a:lvl1pPr algn="l">
              <a:defRPr sz="3111">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3180080" y="4846320"/>
            <a:ext cx="8290560" cy="583848"/>
          </a:xfrm>
        </p:spPr>
        <p:txBody>
          <a:bodyPr/>
          <a:lstStyle>
            <a:lvl1pPr marL="0" indent="0" algn="l">
              <a:buFontTx/>
              <a:buNone/>
              <a:defRPr sz="2667" b="0">
                <a:solidFill>
                  <a:schemeClr val="tx1"/>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16030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76924" y="1998434"/>
            <a:ext cx="4671558" cy="687368"/>
          </a:xfrm>
        </p:spPr>
        <p:txBody>
          <a:bodyPr/>
          <a:lstStyle>
            <a:lvl1pPr algn="l">
              <a:defRPr sz="3111">
                <a:solidFill>
                  <a:schemeClr val="bg1"/>
                </a:solidFill>
              </a:defRPr>
            </a:lvl1pPr>
          </a:lstStyle>
          <a:p>
            <a:r>
              <a:rPr lang="en-US"/>
              <a:t>Click to edit Master title style</a:t>
            </a:r>
          </a:p>
        </p:txBody>
      </p:sp>
      <p:sp>
        <p:nvSpPr>
          <p:cNvPr id="3" name="Content Placeholder 2"/>
          <p:cNvSpPr>
            <a:spLocks noGrp="1"/>
          </p:cNvSpPr>
          <p:nvPr>
            <p:ph idx="1"/>
          </p:nvPr>
        </p:nvSpPr>
        <p:spPr>
          <a:xfrm>
            <a:off x="576924" y="3412866"/>
            <a:ext cx="4658712" cy="2796766"/>
          </a:xfrm>
        </p:spPr>
        <p:txBody>
          <a:bodyPr/>
          <a:lstStyle>
            <a:lvl1pPr marL="0" indent="0">
              <a:spcBef>
                <a:spcPts val="556"/>
              </a:spcBef>
              <a:spcAft>
                <a:spcPts val="556"/>
              </a:spcAft>
              <a:buClr>
                <a:schemeClr val="bg2"/>
              </a:buClr>
              <a:buSzPct val="100000"/>
              <a:buFontTx/>
              <a:buNone/>
              <a:defRPr sz="1333">
                <a:solidFill>
                  <a:schemeClr val="accent4"/>
                </a:solidFill>
              </a:defRPr>
            </a:lvl1pPr>
            <a:lvl2pPr marL="634994" indent="0">
              <a:spcBef>
                <a:spcPts val="556"/>
              </a:spcBef>
              <a:spcAft>
                <a:spcPts val="556"/>
              </a:spcAft>
              <a:buClr>
                <a:schemeClr val="bg2"/>
              </a:buClr>
              <a:buSzPct val="100000"/>
              <a:buFontTx/>
              <a:buNone/>
              <a:defRPr sz="1222">
                <a:solidFill>
                  <a:schemeClr val="accent4"/>
                </a:solidFill>
              </a:defRPr>
            </a:lvl2pPr>
            <a:lvl3pPr marL="1210016" indent="0">
              <a:spcBef>
                <a:spcPts val="556"/>
              </a:spcBef>
              <a:spcAft>
                <a:spcPts val="556"/>
              </a:spcAft>
              <a:buClr>
                <a:schemeClr val="bg2"/>
              </a:buClr>
              <a:buSzPct val="100000"/>
              <a:buFontTx/>
              <a:buNone/>
              <a:defRPr sz="1222">
                <a:solidFill>
                  <a:schemeClr val="accent4"/>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76924" y="2609330"/>
            <a:ext cx="4671558" cy="583848"/>
          </a:xfrm>
        </p:spPr>
        <p:txBody>
          <a:bodyPr/>
          <a:lstStyle>
            <a:lvl1pPr marL="0" indent="0" algn="l">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3173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37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2192000" cy="62199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0032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2192000" cy="63388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3720" y="5743860"/>
            <a:ext cx="11084560" cy="595034"/>
          </a:xfrm>
        </p:spPr>
        <p:txBody>
          <a:bodyPr anchor="ctr"/>
          <a:lstStyle>
            <a:lvl1pPr algn="ctr">
              <a:defRPr sz="3111">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6800CFF9-E316-4985-8903-66B8EB381F9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786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06522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4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74167" y="2336707"/>
            <a:ext cx="11084560" cy="3996429"/>
          </a:xfrm>
          <a:prstGeom prst="rect">
            <a:avLst/>
          </a:prstGeom>
          <a:noFill/>
          <a:ln>
            <a:noFill/>
          </a:ln>
        </p:spPr>
        <p:txBody>
          <a:bodyPr spcFirstLastPara="1" wrap="square" lIns="91425" tIns="91425" rIns="91425" bIns="91425" anchor="t" anchorCtr="0"/>
          <a:lstStyle>
            <a:lvl1pPr marL="507995" marR="0" lvl="0" indent="-395107" algn="l" rtl="0">
              <a:lnSpc>
                <a:spcPct val="90000"/>
              </a:lnSpc>
              <a:spcBef>
                <a:spcPts val="1000"/>
              </a:spcBef>
              <a:spcAft>
                <a:spcPts val="0"/>
              </a:spcAft>
              <a:buClr>
                <a:schemeClr val="dk1"/>
              </a:buClr>
              <a:buSzPts val="2000"/>
              <a:buFont typeface="Trebuchet MS"/>
              <a:buChar char="—"/>
              <a:defRPr sz="2222" b="0" i="0" u="none" strike="noStrike" cap="none">
                <a:solidFill>
                  <a:schemeClr val="dk2"/>
                </a:solidFill>
                <a:latin typeface="Trebuchet MS"/>
                <a:ea typeface="Trebuchet MS"/>
                <a:cs typeface="Trebuchet MS"/>
                <a:sym typeface="Trebuchet MS"/>
              </a:defRPr>
            </a:lvl1pPr>
            <a:lvl2pPr marL="1015990" marR="0" lvl="1" indent="-380996" algn="l" rtl="0">
              <a:lnSpc>
                <a:spcPct val="90000"/>
              </a:lnSpc>
              <a:spcBef>
                <a:spcPts val="1000"/>
              </a:spcBef>
              <a:spcAft>
                <a:spcPts val="0"/>
              </a:spcAft>
              <a:buClr>
                <a:schemeClr val="dk1"/>
              </a:buClr>
              <a:buSzPts val="1800"/>
              <a:buFont typeface="Trebuchet MS"/>
              <a:buChar char="—"/>
              <a:defRPr sz="2000" b="0" i="0" u="none" strike="noStrike" cap="none">
                <a:solidFill>
                  <a:schemeClr val="dk2"/>
                </a:solidFill>
                <a:latin typeface="Trebuchet MS"/>
                <a:ea typeface="Trebuchet MS"/>
                <a:cs typeface="Trebuchet MS"/>
                <a:sym typeface="Trebuchet MS"/>
              </a:defRPr>
            </a:lvl2pPr>
            <a:lvl3pPr marL="1523985" marR="0" lvl="2" indent="-366885" algn="l" rtl="0">
              <a:lnSpc>
                <a:spcPct val="90000"/>
              </a:lnSpc>
              <a:spcBef>
                <a:spcPts val="1000"/>
              </a:spcBef>
              <a:spcAft>
                <a:spcPts val="0"/>
              </a:spcAft>
              <a:buClr>
                <a:schemeClr val="dk1"/>
              </a:buClr>
              <a:buSzPts val="1600"/>
              <a:buFont typeface="Trebuchet MS"/>
              <a:buChar char="—"/>
              <a:defRPr sz="1778" b="0" i="0" u="none" strike="noStrike" cap="none">
                <a:solidFill>
                  <a:schemeClr val="dk2"/>
                </a:solidFill>
                <a:latin typeface="Trebuchet MS"/>
                <a:ea typeface="Trebuchet MS"/>
                <a:cs typeface="Trebuchet MS"/>
                <a:sym typeface="Trebuchet MS"/>
              </a:defRPr>
            </a:lvl3pPr>
            <a:lvl4pPr marL="2031980" marR="0" lvl="3" indent="-380996" algn="l" rtl="0">
              <a:lnSpc>
                <a:spcPct val="100000"/>
              </a:lnSpc>
              <a:spcBef>
                <a:spcPts val="1000"/>
              </a:spcBef>
              <a:spcAft>
                <a:spcPts val="0"/>
              </a:spcAft>
              <a:buClr>
                <a:schemeClr val="dk1"/>
              </a:buClr>
              <a:buSzPts val="1800"/>
              <a:buFont typeface="Noto Sans Symbols"/>
              <a:buChar char="▪"/>
              <a:defRPr sz="2000" b="0" i="0" u="none" strike="noStrike" cap="none">
                <a:solidFill>
                  <a:schemeClr val="lt1"/>
                </a:solidFill>
                <a:latin typeface="Trebuchet MS"/>
                <a:ea typeface="Trebuchet MS"/>
                <a:cs typeface="Trebuchet MS"/>
                <a:sym typeface="Trebuchet MS"/>
              </a:defRPr>
            </a:lvl4pPr>
            <a:lvl5pPr marL="2539975" marR="0" lvl="4" indent="-395107" algn="l" rtl="0">
              <a:lnSpc>
                <a:spcPct val="100000"/>
              </a:lnSpc>
              <a:spcBef>
                <a:spcPts val="444"/>
              </a:spcBef>
              <a:spcAft>
                <a:spcPts val="0"/>
              </a:spcAft>
              <a:buClr>
                <a:schemeClr val="dk1"/>
              </a:buClr>
              <a:buSzPts val="2000"/>
              <a:buFont typeface="Noto Sans Symbols"/>
              <a:buChar char="▪"/>
              <a:defRPr sz="2222" b="0" i="0" u="none" strike="noStrike" cap="none">
                <a:solidFill>
                  <a:schemeClr val="lt1"/>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507995" marR="0" lvl="0" indent="-253997" algn="ctr" rtl="0">
              <a:lnSpc>
                <a:spcPct val="90000"/>
              </a:lnSpc>
              <a:spcBef>
                <a:spcPts val="1000"/>
              </a:spcBef>
              <a:spcAft>
                <a:spcPts val="0"/>
              </a:spcAft>
              <a:buClr>
                <a:schemeClr val="dk1"/>
              </a:buClr>
              <a:buSzPts val="1400"/>
              <a:buFont typeface="Trebuchet MS"/>
              <a:buNone/>
              <a:defRPr sz="2667" b="0" i="0" u="none" strike="noStrike" cap="none">
                <a:solidFill>
                  <a:schemeClr val="lt2"/>
                </a:solidFill>
                <a:latin typeface="Trebuchet MS"/>
                <a:ea typeface="Trebuchet MS"/>
                <a:cs typeface="Trebuchet MS"/>
                <a:sym typeface="Trebuchet MS"/>
              </a:defRPr>
            </a:lvl1pPr>
            <a:lvl2pPr marL="1015990" marR="0" lvl="1"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2pPr>
            <a:lvl3pPr marL="1523985" marR="0" lvl="2"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3pPr>
            <a:lvl4pPr marL="2031980" marR="0" lvl="3" indent="-253997" algn="ctr" rtl="0">
              <a:lnSpc>
                <a:spcPct val="100000"/>
              </a:lnSpc>
              <a:spcBef>
                <a:spcPts val="1000"/>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4pPr>
            <a:lvl5pPr marL="2539975" marR="0" lvl="4" indent="-253997" algn="ctr" rtl="0">
              <a:lnSpc>
                <a:spcPct val="100000"/>
              </a:lnSpc>
              <a:spcBef>
                <a:spcPts val="622"/>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1409045" y="6333134"/>
            <a:ext cx="731667"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spcAft>
                <a:spcPts val="0"/>
              </a:spcAft>
            </a:pPr>
            <a:fld id="{00000000-1234-1234-1234-123412341234}" type="slidenum">
              <a:rPr lang="en-US" smtClean="0"/>
              <a:pPr algn="r">
                <a:spcBef>
                  <a:spcPts val="0"/>
                </a:spcBef>
                <a:spcAft>
                  <a:spcPts val="0"/>
                </a:spcAft>
              </a:pPr>
              <a:t>‹#›</a:t>
            </a:fld>
            <a:endParaRPr lang="en-US"/>
          </a:p>
        </p:txBody>
      </p:sp>
    </p:spTree>
    <p:extLst>
      <p:ext uri="{BB962C8B-B14F-4D97-AF65-F5344CB8AC3E}">
        <p14:creationId xmlns:p14="http://schemas.microsoft.com/office/powerpoint/2010/main" val="2161883281"/>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55222"/>
            <a:ext cx="12192000" cy="6602779"/>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378" y="2942501"/>
            <a:ext cx="2239920" cy="784834"/>
          </a:xfrm>
          <a:prstGeom prst="rect">
            <a:avLst/>
          </a:prstGeom>
        </p:spPr>
      </p:pic>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409343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5319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11943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2049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9"/>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1" y="3531205"/>
            <a:ext cx="8637072" cy="977621"/>
          </a:xfrm>
        </p:spPr>
        <p:txBody>
          <a:bodyPr tIns="91440" bIns="91440">
            <a:normAutofit/>
          </a:bodyPr>
          <a:lstStyle>
            <a:lvl1pPr marL="0" indent="0" algn="l">
              <a:buNone/>
              <a:defRPr sz="1800" b="0" cap="all" baseline="0">
                <a:solidFill>
                  <a:schemeClr val="tx1"/>
                </a:solidFill>
              </a:defRPr>
            </a:lvl1pPr>
            <a:lvl2pPr marL="457195" indent="0" algn="ctr">
              <a:buNone/>
              <a:defRPr sz="1800"/>
            </a:lvl2pPr>
            <a:lvl3pPr marL="914391" indent="0" algn="ctr">
              <a:buNone/>
              <a:defRPr sz="1800"/>
            </a:lvl3pPr>
            <a:lvl4pPr marL="1371586" indent="0" algn="ctr">
              <a:buNone/>
              <a:defRPr sz="1600"/>
            </a:lvl4pPr>
            <a:lvl5pPr marL="1828782" indent="0" algn="ctr">
              <a:buNone/>
              <a:defRPr sz="1600"/>
            </a:lvl5pPr>
            <a:lvl6pPr marL="2285977" indent="0" algn="ctr">
              <a:buNone/>
              <a:defRPr sz="1600"/>
            </a:lvl6pPr>
            <a:lvl7pPr marL="2743173" indent="0" algn="ctr">
              <a:buNone/>
              <a:defRPr sz="1600"/>
            </a:lvl7pPr>
            <a:lvl8pPr marL="3200368" indent="0" algn="ctr">
              <a:buNone/>
              <a:defRPr sz="1600"/>
            </a:lvl8pPr>
            <a:lvl9pPr marL="365756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dirty="0"/>
              <a:t>11/30/2021</a:t>
            </a:fld>
            <a:endParaRPr lang="en-US"/>
          </a:p>
        </p:txBody>
      </p:sp>
      <p:sp>
        <p:nvSpPr>
          <p:cNvPr id="5" name="Footer Placeholder 4"/>
          <p:cNvSpPr>
            <a:spLocks noGrp="1"/>
          </p:cNvSpPr>
          <p:nvPr>
            <p:ph type="ftr" sz="quarter" idx="11"/>
          </p:nvPr>
        </p:nvSpPr>
        <p:spPr>
          <a:xfrm>
            <a:off x="2416500" y="329308"/>
            <a:ext cx="4973916" cy="309201"/>
          </a:xfrm>
        </p:spPr>
        <p:txBody>
          <a:bodyPr/>
          <a:lstStyle/>
          <a:p>
            <a:endParaRPr lang="en-US"/>
          </a:p>
        </p:txBody>
      </p:sp>
      <p:sp>
        <p:nvSpPr>
          <p:cNvPr id="6" name="Slide Number Placeholder 5"/>
          <p:cNvSpPr>
            <a:spLocks noGrp="1"/>
          </p:cNvSpPr>
          <p:nvPr>
            <p:ph type="sldNum" sz="quarter" idx="12"/>
          </p:nvPr>
        </p:nvSpPr>
        <p:spPr>
          <a:xfrm>
            <a:off x="1437665" y="798973"/>
            <a:ext cx="811019" cy="503578"/>
          </a:xfrm>
        </p:spPr>
        <p:txBody>
          <a:bodyPr/>
          <a:lstStyle/>
          <a:p>
            <a:fld id="{6D22F896-40B5-4ADD-8801-0D06FADFA095}" type="slidenum">
              <a:rPr lang="en-US" dirty="0"/>
              <a:t>‹#›</a:t>
            </a:fld>
            <a:endParaRPr lang="en-US"/>
          </a:p>
        </p:txBody>
      </p:sp>
      <p:cxnSp>
        <p:nvCxnSpPr>
          <p:cNvPr id="15" name="Straight Connector 14"/>
          <p:cNvCxnSpPr/>
          <p:nvPr/>
        </p:nvCxnSpPr>
        <p:spPr>
          <a:xfrm>
            <a:off x="2417781"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944163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5537200" y="1998434"/>
            <a:ext cx="6045200" cy="687368"/>
          </a:xfrm>
        </p:spPr>
        <p:txBody>
          <a:bodyPr/>
          <a:lstStyle>
            <a:lvl1pPr algn="l">
              <a:defRPr sz="3111">
                <a:solidFill>
                  <a:schemeClr val="bg1"/>
                </a:solidFill>
              </a:defRPr>
            </a:lvl1pPr>
          </a:lstStyle>
          <a:p>
            <a:r>
              <a:rPr lang="en-US"/>
              <a:t>Click to edit Master title style</a:t>
            </a:r>
          </a:p>
        </p:txBody>
      </p:sp>
      <p:sp>
        <p:nvSpPr>
          <p:cNvPr id="3" name="Content Placeholder 2"/>
          <p:cNvSpPr>
            <a:spLocks noGrp="1"/>
          </p:cNvSpPr>
          <p:nvPr>
            <p:ph idx="1"/>
          </p:nvPr>
        </p:nvSpPr>
        <p:spPr>
          <a:xfrm>
            <a:off x="5537200" y="3241040"/>
            <a:ext cx="6035040" cy="2796766"/>
          </a:xfrm>
        </p:spPr>
        <p:txBody>
          <a:bodyPr/>
          <a:lstStyle>
            <a:lvl1pPr marL="0" indent="0">
              <a:spcBef>
                <a:spcPts val="556"/>
              </a:spcBef>
              <a:spcAft>
                <a:spcPts val="556"/>
              </a:spcAft>
              <a:buClr>
                <a:schemeClr val="bg2"/>
              </a:buClr>
              <a:buSzPct val="100000"/>
              <a:buFontTx/>
              <a:buNone/>
              <a:defRPr sz="1333">
                <a:solidFill>
                  <a:schemeClr val="accent4"/>
                </a:solidFill>
              </a:defRPr>
            </a:lvl1pPr>
            <a:lvl2pPr marL="634994" indent="0">
              <a:spcBef>
                <a:spcPts val="556"/>
              </a:spcBef>
              <a:spcAft>
                <a:spcPts val="556"/>
              </a:spcAft>
              <a:buClr>
                <a:schemeClr val="bg2"/>
              </a:buClr>
              <a:buSzPct val="100000"/>
              <a:buFontTx/>
              <a:buNone/>
              <a:defRPr sz="1222">
                <a:solidFill>
                  <a:schemeClr val="accent4"/>
                </a:solidFill>
              </a:defRPr>
            </a:lvl2pPr>
            <a:lvl3pPr marL="1210016" indent="0">
              <a:spcBef>
                <a:spcPts val="556"/>
              </a:spcBef>
              <a:spcAft>
                <a:spcPts val="556"/>
              </a:spcAft>
              <a:buClr>
                <a:schemeClr val="bg2"/>
              </a:buClr>
              <a:buSzPct val="100000"/>
              <a:buFontTx/>
              <a:buNone/>
              <a:defRPr sz="1222">
                <a:solidFill>
                  <a:schemeClr val="accent4"/>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0" y="2631440"/>
            <a:ext cx="6045200" cy="583848"/>
          </a:xfrm>
        </p:spPr>
        <p:txBody>
          <a:bodyPr/>
          <a:lstStyle>
            <a:lvl1pPr marL="0" indent="0" algn="l">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7376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7321765"/>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40" y="1756131"/>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6"/>
            <a:ext cx="8630446" cy="1012929"/>
          </a:xfrm>
        </p:spPr>
        <p:txBody>
          <a:bodyPr tIns="91440">
            <a:normAutofit/>
          </a:bodyPr>
          <a:lstStyle>
            <a:lvl1pPr marL="0" indent="0" algn="l">
              <a:buNone/>
              <a:defRPr sz="1800">
                <a:solidFill>
                  <a:schemeClr val="tx1"/>
                </a:solidFill>
              </a:defRPr>
            </a:lvl1pPr>
            <a:lvl2pPr marL="457195" indent="0">
              <a:buNone/>
              <a:defRPr sz="1800">
                <a:solidFill>
                  <a:schemeClr val="tx1">
                    <a:tint val="75000"/>
                  </a:schemeClr>
                </a:solidFill>
              </a:defRPr>
            </a:lvl2pPr>
            <a:lvl3pPr marL="914391" indent="0">
              <a:buNone/>
              <a:defRPr sz="1800">
                <a:solidFill>
                  <a:schemeClr val="tx1">
                    <a:tint val="75000"/>
                  </a:schemeClr>
                </a:solidFill>
              </a:defRPr>
            </a:lvl3pPr>
            <a:lvl4pPr marL="1371586" indent="0">
              <a:buNone/>
              <a:defRPr sz="1600">
                <a:solidFill>
                  <a:schemeClr val="tx1">
                    <a:tint val="75000"/>
                  </a:schemeClr>
                </a:solidFill>
              </a:defRPr>
            </a:lvl4pPr>
            <a:lvl5pPr marL="1828782" indent="0">
              <a:buNone/>
              <a:defRPr sz="1600">
                <a:solidFill>
                  <a:schemeClr val="tx1">
                    <a:tint val="75000"/>
                  </a:schemeClr>
                </a:solidFill>
              </a:defRPr>
            </a:lvl5pPr>
            <a:lvl6pPr marL="2285977" indent="0">
              <a:buNone/>
              <a:defRPr sz="1600">
                <a:solidFill>
                  <a:schemeClr val="tx1">
                    <a:tint val="75000"/>
                  </a:schemeClr>
                </a:solidFill>
              </a:defRPr>
            </a:lvl6pPr>
            <a:lvl7pPr marL="2743173" indent="0">
              <a:buNone/>
              <a:defRPr sz="1600">
                <a:solidFill>
                  <a:schemeClr val="tx1">
                    <a:tint val="75000"/>
                  </a:schemeClr>
                </a:solidFill>
              </a:defRPr>
            </a:lvl7pPr>
            <a:lvl8pPr marL="3200368" indent="0">
              <a:buNone/>
              <a:defRPr sz="1600">
                <a:solidFill>
                  <a:schemeClr val="tx1">
                    <a:tint val="75000"/>
                  </a:schemeClr>
                </a:solidFill>
              </a:defRPr>
            </a:lvl8pPr>
            <a:lvl9pPr marL="365756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15" name="Straight Connector 14"/>
          <p:cNvCxnSpPr/>
          <p:nvPr/>
        </p:nvCxnSpPr>
        <p:spPr>
          <a:xfrm>
            <a:off x="1454239" y="3804986"/>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1437779"/>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8" y="804889"/>
            <a:ext cx="9605636" cy="1059306"/>
          </a:xfrm>
        </p:spPr>
        <p:txBody>
          <a:bodyPr/>
          <a:lstStyle/>
          <a:p>
            <a:r>
              <a:rPr lang="en-US"/>
              <a:t>Click to edit Master title style</a:t>
            </a:r>
          </a:p>
        </p:txBody>
      </p:sp>
      <p:sp>
        <p:nvSpPr>
          <p:cNvPr id="3" name="Content Placeholder 2"/>
          <p:cNvSpPr>
            <a:spLocks noGrp="1"/>
          </p:cNvSpPr>
          <p:nvPr>
            <p:ph sz="half" idx="1"/>
          </p:nvPr>
        </p:nvSpPr>
        <p:spPr>
          <a:xfrm>
            <a:off x="1447332" y="2010878"/>
            <a:ext cx="4645152" cy="34485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2"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dirty="0"/>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1465904"/>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2" y="804164"/>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2" y="2019550"/>
            <a:ext cx="4645152" cy="801943"/>
          </a:xfrm>
        </p:spPr>
        <p:txBody>
          <a:bodyPr anchor="b">
            <a:normAutofit/>
          </a:bodyPr>
          <a:lstStyle>
            <a:lvl1pPr marL="0" indent="0">
              <a:lnSpc>
                <a:spcPct val="100000"/>
              </a:lnSpc>
              <a:buNone/>
              <a:defRPr sz="2200" b="0" cap="all" baseline="0">
                <a:solidFill>
                  <a:schemeClr val="accent1"/>
                </a:solidFill>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2" y="2824270"/>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3" y="2023004"/>
            <a:ext cx="4645152" cy="802237"/>
          </a:xfrm>
        </p:spPr>
        <p:txBody>
          <a:bodyPr anchor="b">
            <a:normAutofit/>
          </a:bodyPr>
          <a:lstStyle>
            <a:lvl1pPr marL="0" indent="0">
              <a:lnSpc>
                <a:spcPct val="100000"/>
              </a:lnSpc>
              <a:buNone/>
              <a:defRPr sz="2200" b="0" cap="all" baseline="0">
                <a:solidFill>
                  <a:schemeClr val="accent1"/>
                </a:solidFill>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3"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dirty="0"/>
              <a:t>11/30/2021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5233787"/>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11/30/2021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44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616305928"/>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2" y="798974"/>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5" y="798975"/>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2"/>
            <a:ext cx="3275013" cy="2248181"/>
          </a:xfrm>
        </p:spPr>
        <p:txBody>
          <a:bodyPr/>
          <a:lstStyle>
            <a:lvl1pPr marL="0" indent="0" algn="l">
              <a:buNone/>
              <a:defRPr sz="1600"/>
            </a:lvl1pPr>
            <a:lvl2pPr marL="457195" indent="0">
              <a:buNone/>
              <a:defRPr sz="1400"/>
            </a:lvl2pPr>
            <a:lvl3pPr marL="914391" indent="0">
              <a:buNone/>
              <a:defRPr sz="1200"/>
            </a:lvl3pPr>
            <a:lvl4pPr marL="1371586" indent="0">
              <a:buNone/>
              <a:defRPr sz="1000"/>
            </a:lvl4pPr>
            <a:lvl5pPr marL="1828782" indent="0">
              <a:buNone/>
              <a:defRPr sz="1000"/>
            </a:lvl5pPr>
            <a:lvl6pPr marL="2285977" indent="0">
              <a:buNone/>
              <a:defRPr sz="1000"/>
            </a:lvl6pPr>
            <a:lvl7pPr marL="2743173" indent="0">
              <a:buNone/>
              <a:defRPr sz="1000"/>
            </a:lvl7pPr>
            <a:lvl8pPr marL="3200368" indent="0">
              <a:buNone/>
              <a:defRPr sz="1000"/>
            </a:lvl8pPr>
            <a:lvl9pPr marL="365756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17" name="Straight Connector 16"/>
          <p:cNvCxnSpPr/>
          <p:nvPr/>
        </p:nvCxnSpPr>
        <p:spPr>
          <a:xfrm>
            <a:off x="1448281"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7730189"/>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8" y="482171"/>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7" y="1129514"/>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90"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195" indent="0">
              <a:buNone/>
              <a:defRPr sz="2800"/>
            </a:lvl2pPr>
            <a:lvl3pPr marL="914391" indent="0">
              <a:buNone/>
              <a:defRPr sz="2400"/>
            </a:lvl3pPr>
            <a:lvl4pPr marL="1371586" indent="0">
              <a:buNone/>
              <a:defRPr sz="2000"/>
            </a:lvl4pPr>
            <a:lvl5pPr marL="1828782" indent="0">
              <a:buNone/>
              <a:defRPr sz="2000"/>
            </a:lvl5pPr>
            <a:lvl6pPr marL="2285977" indent="0">
              <a:buNone/>
              <a:defRPr sz="2000"/>
            </a:lvl6pPr>
            <a:lvl7pPr marL="2743173" indent="0">
              <a:buNone/>
              <a:defRPr sz="2000"/>
            </a:lvl7pPr>
            <a:lvl8pPr marL="3200368" indent="0">
              <a:buNone/>
              <a:defRPr sz="2000"/>
            </a:lvl8pPr>
            <a:lvl9pPr marL="3657563"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195" indent="0">
              <a:buNone/>
              <a:defRPr sz="1400"/>
            </a:lvl2pPr>
            <a:lvl3pPr marL="914391" indent="0">
              <a:buNone/>
              <a:defRPr sz="1200"/>
            </a:lvl3pPr>
            <a:lvl4pPr marL="1371586" indent="0">
              <a:buNone/>
              <a:defRPr sz="1000"/>
            </a:lvl4pPr>
            <a:lvl5pPr marL="1828782" indent="0">
              <a:buNone/>
              <a:defRPr sz="1000"/>
            </a:lvl5pPr>
            <a:lvl6pPr marL="2285977" indent="0">
              <a:buNone/>
              <a:defRPr sz="1000"/>
            </a:lvl6pPr>
            <a:lvl7pPr marL="2743173" indent="0">
              <a:buNone/>
              <a:defRPr sz="1000"/>
            </a:lvl7pPr>
            <a:lvl8pPr marL="3200368" indent="0">
              <a:buNone/>
              <a:defRPr sz="1000"/>
            </a:lvl8pPr>
            <a:lvl9pPr marL="3657563"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7"/>
            <a:ext cx="5527351" cy="320123"/>
          </a:xfrm>
        </p:spPr>
        <p:txBody>
          <a:bodyPr/>
          <a:lstStyle>
            <a:lvl1pPr algn="l">
              <a:defRPr/>
            </a:lvl1pPr>
          </a:lstStyle>
          <a:p>
            <a:fld id="{48A87A34-81AB-432B-8DAE-1953F412C126}" type="datetimeFigureOut">
              <a:rPr lang="en-US" dirty="0"/>
              <a:pPr/>
              <a:t>11/30/2021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31" name="Straight Connector 30"/>
          <p:cNvCxnSpPr/>
          <p:nvPr/>
        </p:nvCxnSpPr>
        <p:spPr>
          <a:xfrm>
            <a:off x="1447382" y="3143606"/>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6142689"/>
      </p:ext>
    </p:extLst>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53804694"/>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3"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6916127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25441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52291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67382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image" Target="../media/image1.png"/><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image" Target="../media/image18.emf"/><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image" Target="../media/image1.png"/><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6" Type="http://schemas.openxmlformats.org/officeDocument/2006/relationships/image" Target="../media/image18.emf"/><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22.jpeg"/><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579121"/>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74892" y="2224853"/>
            <a:ext cx="11054368" cy="4149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1256463" y="6428245"/>
            <a:ext cx="645207" cy="229244"/>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10846948" y="6479206"/>
            <a:ext cx="356667" cy="17933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89"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1222" b="0" i="0" u="none" strike="noStrike" cap="none">
                <a:solidFill>
                  <a:srgbClr val="12FEB6"/>
                </a:solidFill>
                <a:latin typeface="Questrial"/>
                <a:ea typeface="Questrial"/>
                <a:cs typeface="Questrial"/>
                <a:sym typeface="Questrial"/>
              </a:rPr>
              <a:t> </a:t>
            </a:r>
            <a:endParaRPr sz="1444"/>
          </a:p>
        </p:txBody>
      </p:sp>
    </p:spTree>
    <p:extLst>
      <p:ext uri="{BB962C8B-B14F-4D97-AF65-F5344CB8AC3E}">
        <p14:creationId xmlns:p14="http://schemas.microsoft.com/office/powerpoint/2010/main" val="2036745444"/>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rtl="0" eaLnBrk="1" fontAlgn="base" hangingPunct="1">
        <a:lnSpc>
          <a:spcPct val="90000"/>
        </a:lnSpc>
        <a:spcBef>
          <a:spcPct val="0"/>
        </a:spcBef>
        <a:spcAft>
          <a:spcPct val="0"/>
        </a:spcAft>
        <a:defRPr sz="4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556" b="1">
          <a:solidFill>
            <a:srgbClr val="73B900"/>
          </a:solidFill>
          <a:latin typeface="Arial" charset="0"/>
        </a:defRPr>
      </a:lvl2pPr>
      <a:lvl3pPr algn="l" rtl="0" eaLnBrk="1" fontAlgn="base" hangingPunct="1">
        <a:spcBef>
          <a:spcPct val="0"/>
        </a:spcBef>
        <a:spcAft>
          <a:spcPct val="0"/>
        </a:spcAft>
        <a:defRPr sz="3556" b="1">
          <a:solidFill>
            <a:srgbClr val="73B900"/>
          </a:solidFill>
          <a:latin typeface="Arial" charset="0"/>
        </a:defRPr>
      </a:lvl3pPr>
      <a:lvl4pPr algn="l" rtl="0" eaLnBrk="1" fontAlgn="base" hangingPunct="1">
        <a:spcBef>
          <a:spcPct val="0"/>
        </a:spcBef>
        <a:spcAft>
          <a:spcPct val="0"/>
        </a:spcAft>
        <a:defRPr sz="3556" b="1">
          <a:solidFill>
            <a:srgbClr val="73B900"/>
          </a:solidFill>
          <a:latin typeface="Arial" charset="0"/>
        </a:defRPr>
      </a:lvl4pPr>
      <a:lvl5pPr algn="l" rtl="0" eaLnBrk="1" fontAlgn="base" hangingPunct="1">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eaLnBrk="1" fontAlgn="base" hangingPunct="1">
        <a:lnSpc>
          <a:spcPct val="90000"/>
        </a:lnSpc>
        <a:spcBef>
          <a:spcPts val="1000"/>
        </a:spcBef>
        <a:spcAft>
          <a:spcPts val="1000"/>
        </a:spcAft>
        <a:buClr>
          <a:schemeClr val="bg2"/>
        </a:buClr>
        <a:buSzPct val="100000"/>
        <a:buFontTx/>
        <a:buNone/>
        <a:defRPr sz="1556" b="0">
          <a:solidFill>
            <a:schemeClr val="accent4"/>
          </a:solidFill>
          <a:latin typeface="Trebuchet MS" pitchFamily="34" charset="0"/>
          <a:ea typeface="+mn-ea"/>
          <a:cs typeface="+mn-cs"/>
        </a:defRPr>
      </a:lvl1pPr>
      <a:lvl2pPr marL="634994" indent="0" algn="l" rtl="0" eaLnBrk="1" fontAlgn="base" hangingPunct="1">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016" indent="0" algn="l" rtl="0" eaLnBrk="1" fontAlgn="base" hangingPunct="1">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008" indent="-253997" algn="l" rtl="0" eaLnBrk="1" fontAlgn="base" hangingPunct="1">
        <a:spcBef>
          <a:spcPct val="20000"/>
        </a:spcBef>
        <a:spcAft>
          <a:spcPct val="0"/>
        </a:spcAft>
        <a:buChar char="–"/>
        <a:defRPr sz="2222">
          <a:solidFill>
            <a:schemeClr val="bg1"/>
          </a:solidFill>
          <a:latin typeface="+mn-lt"/>
        </a:defRPr>
      </a:lvl4pPr>
      <a:lvl5pPr marL="2353004" indent="-253997" algn="l" rtl="0" eaLnBrk="1" fontAlgn="base" hangingPunct="1">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555271" y="726145"/>
            <a:ext cx="11081333" cy="656667"/>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74892" y="2224852"/>
            <a:ext cx="11054333" cy="4342333"/>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1256463" y="6428245"/>
            <a:ext cx="645207" cy="229244"/>
          </a:xfrm>
          <a:prstGeom prst="rect">
            <a:avLst/>
          </a:prstGeom>
          <a:noFill/>
          <a:ln>
            <a:noFill/>
          </a:ln>
        </p:spPr>
      </p:pic>
      <p:sp>
        <p:nvSpPr>
          <p:cNvPr id="79" name="Google Shape;79;p14"/>
          <p:cNvSpPr txBox="1"/>
          <p:nvPr/>
        </p:nvSpPr>
        <p:spPr>
          <a:xfrm>
            <a:off x="10846948" y="6479206"/>
            <a:ext cx="356667" cy="17933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89"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1222" b="0" i="0" u="none" strike="noStrike" cap="none">
                <a:solidFill>
                  <a:srgbClr val="12FEB6"/>
                </a:solidFill>
                <a:latin typeface="Questrial"/>
                <a:ea typeface="Questrial"/>
                <a:cs typeface="Questrial"/>
                <a:sym typeface="Questrial"/>
              </a:rPr>
              <a:t> </a:t>
            </a:r>
            <a:endParaRPr sz="1444"/>
          </a:p>
        </p:txBody>
      </p:sp>
    </p:spTree>
    <p:extLst>
      <p:ext uri="{BB962C8B-B14F-4D97-AF65-F5344CB8AC3E}">
        <p14:creationId xmlns:p14="http://schemas.microsoft.com/office/powerpoint/2010/main" val="3303864557"/>
      </p:ext>
    </p:extLst>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555271" y="726147"/>
            <a:ext cx="11081461"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74892" y="2224853"/>
            <a:ext cx="11081461" cy="420339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1256463" y="6428245"/>
            <a:ext cx="645207" cy="229244"/>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10846948" y="6479206"/>
            <a:ext cx="356667" cy="17933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89"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1222" b="0" i="0" u="none" strike="noStrike" cap="none">
                <a:solidFill>
                  <a:srgbClr val="12FEB6"/>
                </a:solidFill>
                <a:latin typeface="Questrial"/>
                <a:ea typeface="Questrial"/>
                <a:cs typeface="Questrial"/>
                <a:sym typeface="Questrial"/>
              </a:rPr>
              <a:t> </a:t>
            </a:r>
            <a:endParaRPr sz="1444"/>
          </a:p>
        </p:txBody>
      </p:sp>
    </p:spTree>
    <p:extLst>
      <p:ext uri="{BB962C8B-B14F-4D97-AF65-F5344CB8AC3E}">
        <p14:creationId xmlns:p14="http://schemas.microsoft.com/office/powerpoint/2010/main" val="903897643"/>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556"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579121"/>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74892" y="2224853"/>
            <a:ext cx="11054368" cy="4149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1256463" y="6428245"/>
            <a:ext cx="645207" cy="229244"/>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10846948" y="6479206"/>
            <a:ext cx="356667" cy="17933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89"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1222" b="0" i="0" u="none" strike="noStrike" cap="none">
                <a:solidFill>
                  <a:srgbClr val="12FEB6"/>
                </a:solidFill>
                <a:latin typeface="Questrial"/>
                <a:ea typeface="Questrial"/>
                <a:cs typeface="Questrial"/>
                <a:sym typeface="Questrial"/>
              </a:rPr>
              <a:t> </a:t>
            </a:r>
            <a:endParaRPr sz="1444"/>
          </a:p>
        </p:txBody>
      </p:sp>
    </p:spTree>
    <p:extLst>
      <p:ext uri="{BB962C8B-B14F-4D97-AF65-F5344CB8AC3E}">
        <p14:creationId xmlns:p14="http://schemas.microsoft.com/office/powerpoint/2010/main" val="4130016486"/>
      </p:ext>
    </p:extLst>
  </p:cSld>
  <p:clrMap bg1="dk2" tx1="lt1" bg2="dk1"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1556" b="0">
          <a:solidFill>
            <a:schemeClr val="accent4"/>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579121"/>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74892" y="2224853"/>
            <a:ext cx="11054368" cy="4149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11256463" y="6428245"/>
            <a:ext cx="645207" cy="229244"/>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10846948" y="6479206"/>
            <a:ext cx="356667" cy="17933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89"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1222" b="0" i="0" u="none" strike="noStrike" cap="none">
                <a:solidFill>
                  <a:srgbClr val="12FEB6"/>
                </a:solidFill>
                <a:latin typeface="Questrial"/>
                <a:ea typeface="Questrial"/>
                <a:cs typeface="Questrial"/>
                <a:sym typeface="Questrial"/>
              </a:rPr>
              <a:t> </a:t>
            </a:r>
            <a:endParaRPr sz="1444"/>
          </a:p>
        </p:txBody>
      </p:sp>
      <p:pic>
        <p:nvPicPr>
          <p:cNvPr id="8" name="Picture 7">
            <a:extLst>
              <a:ext uri="{FF2B5EF4-FFF2-40B4-BE49-F238E27FC236}">
                <a16:creationId xmlns:a16="http://schemas.microsoft.com/office/drawing/2014/main" id="{949BEAEF-125F-468A-AB1A-4C4802F194D8}"/>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a:off x="11256464" y="6428244"/>
            <a:ext cx="645209" cy="229246"/>
          </a:xfrm>
          <a:prstGeom prst="rect">
            <a:avLst/>
          </a:prstGeom>
        </p:spPr>
      </p:pic>
    </p:spTree>
    <p:extLst>
      <p:ext uri="{BB962C8B-B14F-4D97-AF65-F5344CB8AC3E}">
        <p14:creationId xmlns:p14="http://schemas.microsoft.com/office/powerpoint/2010/main" val="3434688778"/>
      </p:ext>
    </p:extLst>
  </p:cSld>
  <p:clrMap bg1="dk2" tx1="lt1" bg2="dk1"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1556" b="0">
          <a:solidFill>
            <a:schemeClr val="accent4"/>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7"/>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bwMode="black">
          <a:xfrm>
            <a:off x="0" y="6126481"/>
            <a:ext cx="12192000" cy="742950"/>
          </a:xfrm>
          <a:prstGeom prst="rect">
            <a:avLst/>
          </a:prstGeom>
        </p:spPr>
      </p:pic>
      <p:sp>
        <p:nvSpPr>
          <p:cNvPr id="2" name="Title Placeholder 1"/>
          <p:cNvSpPr>
            <a:spLocks noGrp="1"/>
          </p:cNvSpPr>
          <p:nvPr>
            <p:ph type="title"/>
          </p:nvPr>
        </p:nvSpPr>
        <p:spPr>
          <a:xfrm>
            <a:off x="1451579" y="804519"/>
            <a:ext cx="9603276" cy="1049236"/>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6"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1"/>
            <a:ext cx="350071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11/30/2021</a:t>
            </a:fld>
            <a:endParaRPr lang="en-US"/>
          </a:p>
        </p:txBody>
      </p:sp>
      <p:sp>
        <p:nvSpPr>
          <p:cNvPr id="5" name="Footer Placeholder 4"/>
          <p:cNvSpPr>
            <a:spLocks noGrp="1"/>
          </p:cNvSpPr>
          <p:nvPr>
            <p:ph type="ftr" sz="quarter" idx="3"/>
          </p:nvPr>
        </p:nvSpPr>
        <p:spPr>
          <a:xfrm>
            <a:off x="1451579" y="329308"/>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2"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1256464" y="6428244"/>
            <a:ext cx="645209" cy="229246"/>
          </a:xfrm>
          <a:prstGeom prst="rect">
            <a:avLst/>
          </a:prstGeom>
        </p:spPr>
      </p:pic>
    </p:spTree>
    <p:extLst>
      <p:ext uri="{BB962C8B-B14F-4D97-AF65-F5344CB8AC3E}">
        <p14:creationId xmlns:p14="http://schemas.microsoft.com/office/powerpoint/2010/main" val="327602329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91"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598" indent="-228598" algn="l" defTabSz="914391"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793" indent="-228598" algn="l" defTabSz="914391"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2989" indent="-228598" algn="l" defTabSz="914391"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184" indent="-228598" algn="l" defTabSz="914391"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79" indent="-228598" algn="l" defTabSz="914391"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575" indent="-228598" algn="l" defTabSz="914391"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70" indent="-228598" algn="l" defTabSz="914391"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66" indent="-228598" algn="l" defTabSz="914391"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61" indent="-228598" algn="l" defTabSz="914391"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391" rtl="0" eaLnBrk="1" latinLnBrk="0" hangingPunct="1">
        <a:defRPr sz="1800" kern="1200">
          <a:solidFill>
            <a:schemeClr val="tx1"/>
          </a:solidFill>
          <a:latin typeface="+mn-lt"/>
          <a:ea typeface="+mn-ea"/>
          <a:cs typeface="+mn-cs"/>
        </a:defRPr>
      </a:lvl1pPr>
      <a:lvl2pPr marL="457195"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6" algn="l" defTabSz="914391" rtl="0" eaLnBrk="1" latinLnBrk="0" hangingPunct="1">
        <a:defRPr sz="1800" kern="1200">
          <a:solidFill>
            <a:schemeClr val="tx1"/>
          </a:solidFill>
          <a:latin typeface="+mn-lt"/>
          <a:ea typeface="+mn-ea"/>
          <a:cs typeface="+mn-cs"/>
        </a:defRPr>
      </a:lvl4pPr>
      <a:lvl5pPr marL="1828782" algn="l" defTabSz="914391" rtl="0" eaLnBrk="1" latinLnBrk="0" hangingPunct="1">
        <a:defRPr sz="1800" kern="1200">
          <a:solidFill>
            <a:schemeClr val="tx1"/>
          </a:solidFill>
          <a:latin typeface="+mn-lt"/>
          <a:ea typeface="+mn-ea"/>
          <a:cs typeface="+mn-cs"/>
        </a:defRPr>
      </a:lvl5pPr>
      <a:lvl6pPr marL="2285977" algn="l" defTabSz="914391" rtl="0" eaLnBrk="1" latinLnBrk="0" hangingPunct="1">
        <a:defRPr sz="1800" kern="1200">
          <a:solidFill>
            <a:schemeClr val="tx1"/>
          </a:solidFill>
          <a:latin typeface="+mn-lt"/>
          <a:ea typeface="+mn-ea"/>
          <a:cs typeface="+mn-cs"/>
        </a:defRPr>
      </a:lvl6pPr>
      <a:lvl7pPr marL="2743173" algn="l" defTabSz="914391" rtl="0" eaLnBrk="1" latinLnBrk="0" hangingPunct="1">
        <a:defRPr sz="1800" kern="1200">
          <a:solidFill>
            <a:schemeClr val="tx1"/>
          </a:solidFill>
          <a:latin typeface="+mn-lt"/>
          <a:ea typeface="+mn-ea"/>
          <a:cs typeface="+mn-cs"/>
        </a:defRPr>
      </a:lvl7pPr>
      <a:lvl8pPr marL="3200368" algn="l" defTabSz="914391" rtl="0" eaLnBrk="1" latinLnBrk="0" hangingPunct="1">
        <a:defRPr sz="1800" kern="1200">
          <a:solidFill>
            <a:schemeClr val="tx1"/>
          </a:solidFill>
          <a:latin typeface="+mn-lt"/>
          <a:ea typeface="+mn-ea"/>
          <a:cs typeface="+mn-cs"/>
        </a:defRPr>
      </a:lvl8pPr>
      <a:lvl9pPr marL="3657563" algn="l" defTabSz="91439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0.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2.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9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FC8A89F-74EA-4D57-B7D0-9ED4492E1CBC}"/>
              </a:ext>
            </a:extLst>
          </p:cNvPr>
          <p:cNvSpPr>
            <a:spLocks noGrp="1"/>
          </p:cNvSpPr>
          <p:nvPr>
            <p:ph type="subTitle" idx="1"/>
          </p:nvPr>
        </p:nvSpPr>
        <p:spPr/>
        <p:txBody>
          <a:bodyPr/>
          <a:lstStyle/>
          <a:p>
            <a:r>
              <a:rPr lang="en-US" sz="2400"/>
              <a:t>Part 1: Data Storage</a:t>
            </a:r>
          </a:p>
        </p:txBody>
      </p:sp>
      <p:sp>
        <p:nvSpPr>
          <p:cNvPr id="2" name="Title 1">
            <a:extLst>
              <a:ext uri="{FF2B5EF4-FFF2-40B4-BE49-F238E27FC236}">
                <a16:creationId xmlns:a16="http://schemas.microsoft.com/office/drawing/2014/main" id="{3F0B6161-D9C9-4618-A7BE-0906D2A97C2A}"/>
              </a:ext>
            </a:extLst>
          </p:cNvPr>
          <p:cNvSpPr>
            <a:spLocks noGrp="1"/>
          </p:cNvSpPr>
          <p:nvPr>
            <p:ph type="title"/>
          </p:nvPr>
        </p:nvSpPr>
        <p:spPr/>
        <p:txBody>
          <a:bodyPr/>
          <a:lstStyle/>
          <a:p>
            <a:r>
              <a:rPr lang="en-US"/>
              <a:t>Accelerating Data Engineering Pipelines</a:t>
            </a:r>
          </a:p>
        </p:txBody>
      </p:sp>
    </p:spTree>
    <p:extLst>
      <p:ext uri="{BB962C8B-B14F-4D97-AF65-F5344CB8AC3E}">
        <p14:creationId xmlns:p14="http://schemas.microsoft.com/office/powerpoint/2010/main" val="1133234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70EA4-89D6-42AD-B6B0-3E32842E8F70}"/>
              </a:ext>
            </a:extLst>
          </p:cNvPr>
          <p:cNvSpPr>
            <a:spLocks noGrp="1"/>
          </p:cNvSpPr>
          <p:nvPr>
            <p:ph type="title"/>
          </p:nvPr>
        </p:nvSpPr>
        <p:spPr/>
        <p:txBody>
          <a:bodyPr/>
          <a:lstStyle/>
          <a:p>
            <a:r>
              <a:rPr lang="en-US"/>
              <a:t>System Example</a:t>
            </a:r>
          </a:p>
        </p:txBody>
      </p:sp>
      <p:sp>
        <p:nvSpPr>
          <p:cNvPr id="4" name="Text Placeholder 3">
            <a:extLst>
              <a:ext uri="{FF2B5EF4-FFF2-40B4-BE49-F238E27FC236}">
                <a16:creationId xmlns:a16="http://schemas.microsoft.com/office/drawing/2014/main" id="{0488D2F2-B2D1-40E3-A445-3774501934A6}"/>
              </a:ext>
            </a:extLst>
          </p:cNvPr>
          <p:cNvSpPr>
            <a:spLocks noGrp="1"/>
          </p:cNvSpPr>
          <p:nvPr>
            <p:ph type="body" sz="quarter" idx="10"/>
          </p:nvPr>
        </p:nvSpPr>
        <p:spPr/>
        <p:txBody>
          <a:bodyPr/>
          <a:lstStyle/>
          <a:p>
            <a:r>
              <a:rPr lang="en-US"/>
              <a:t>Modeling a Car</a:t>
            </a:r>
          </a:p>
        </p:txBody>
      </p:sp>
      <p:sp>
        <p:nvSpPr>
          <p:cNvPr id="12" name="Oval 11">
            <a:extLst>
              <a:ext uri="{FF2B5EF4-FFF2-40B4-BE49-F238E27FC236}">
                <a16:creationId xmlns:a16="http://schemas.microsoft.com/office/drawing/2014/main" id="{7DF14929-1C3E-44B7-BF59-CCEE1262D937}"/>
              </a:ext>
            </a:extLst>
          </p:cNvPr>
          <p:cNvSpPr/>
          <p:nvPr/>
        </p:nvSpPr>
        <p:spPr>
          <a:xfrm>
            <a:off x="7424756" y="5122930"/>
            <a:ext cx="1273696" cy="1273696"/>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a:t>Let’s Ride!</a:t>
            </a:r>
            <a:endParaRPr lang="en-US" sz="1400" b="1"/>
          </a:p>
        </p:txBody>
      </p:sp>
      <p:cxnSp>
        <p:nvCxnSpPr>
          <p:cNvPr id="13" name="Connector: Curved 12">
            <a:extLst>
              <a:ext uri="{FF2B5EF4-FFF2-40B4-BE49-F238E27FC236}">
                <a16:creationId xmlns:a16="http://schemas.microsoft.com/office/drawing/2014/main" id="{502B0D19-DAE8-4FDB-9831-3A47959D614F}"/>
              </a:ext>
            </a:extLst>
          </p:cNvPr>
          <p:cNvCxnSpPr>
            <a:cxnSpLocks/>
            <a:stCxn id="9" idx="4"/>
            <a:endCxn id="12" idx="0"/>
          </p:cNvCxnSpPr>
          <p:nvPr/>
        </p:nvCxnSpPr>
        <p:spPr>
          <a:xfrm rot="5400000">
            <a:off x="9236378" y="3527922"/>
            <a:ext cx="420234" cy="2769782"/>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E9C0D870-4294-499C-BAFF-1F445CBD7071}"/>
              </a:ext>
            </a:extLst>
          </p:cNvPr>
          <p:cNvCxnSpPr>
            <a:cxnSpLocks/>
            <a:stCxn id="11" idx="4"/>
            <a:endCxn id="12" idx="0"/>
          </p:cNvCxnSpPr>
          <p:nvPr/>
        </p:nvCxnSpPr>
        <p:spPr>
          <a:xfrm rot="16200000" flipH="1">
            <a:off x="7848311" y="4909637"/>
            <a:ext cx="420234" cy="6351"/>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pic>
        <p:nvPicPr>
          <p:cNvPr id="30" name="Picture 29" descr="Toy cars lined up in a row on floor">
            <a:extLst>
              <a:ext uri="{FF2B5EF4-FFF2-40B4-BE49-F238E27FC236}">
                <a16:creationId xmlns:a16="http://schemas.microsoft.com/office/drawing/2014/main" id="{CD4656C0-74BB-4536-AB56-26D9AF509003}"/>
              </a:ext>
            </a:extLst>
          </p:cNvPr>
          <p:cNvPicPr>
            <a:picLocks noChangeAspect="1"/>
          </p:cNvPicPr>
          <p:nvPr/>
        </p:nvPicPr>
        <p:blipFill rotWithShape="1">
          <a:blip r:embed="rId3">
            <a:extLst>
              <a:ext uri="{28A0092B-C50C-407E-A947-70E740481C1C}">
                <a14:useLocalDpi xmlns:a14="http://schemas.microsoft.com/office/drawing/2010/main" val="0"/>
              </a:ext>
            </a:extLst>
          </a:blip>
          <a:srcRect l="71326" t="52196" r="5791" b="11417"/>
          <a:stretch/>
        </p:blipFill>
        <p:spPr>
          <a:xfrm>
            <a:off x="553720" y="2049366"/>
            <a:ext cx="4107852" cy="4347260"/>
          </a:xfrm>
          <a:prstGeom prst="rect">
            <a:avLst/>
          </a:prstGeom>
        </p:spPr>
      </p:pic>
      <p:cxnSp>
        <p:nvCxnSpPr>
          <p:cNvPr id="60" name="Connector: Curved 59">
            <a:extLst>
              <a:ext uri="{FF2B5EF4-FFF2-40B4-BE49-F238E27FC236}">
                <a16:creationId xmlns:a16="http://schemas.microsoft.com/office/drawing/2014/main" id="{DCF7BDDE-4CF4-4627-98B7-4EB3D19F1484}"/>
              </a:ext>
            </a:extLst>
          </p:cNvPr>
          <p:cNvCxnSpPr>
            <a:cxnSpLocks/>
            <a:stCxn id="8" idx="4"/>
            <a:endCxn id="12" idx="0"/>
          </p:cNvCxnSpPr>
          <p:nvPr/>
        </p:nvCxnSpPr>
        <p:spPr>
          <a:xfrm rot="16200000" flipH="1">
            <a:off x="6550261" y="3611587"/>
            <a:ext cx="420234" cy="2602452"/>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9CEEC84-5D4C-4033-A574-F50D168AEF92}"/>
              </a:ext>
            </a:extLst>
          </p:cNvPr>
          <p:cNvSpPr/>
          <p:nvPr/>
        </p:nvSpPr>
        <p:spPr>
          <a:xfrm>
            <a:off x="4822304" y="3429000"/>
            <a:ext cx="1273696" cy="1273696"/>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a:t>Tires</a:t>
            </a:r>
            <a:endParaRPr lang="en-US" sz="1400" b="1"/>
          </a:p>
        </p:txBody>
      </p:sp>
      <p:sp>
        <p:nvSpPr>
          <p:cNvPr id="9" name="Oval 8">
            <a:extLst>
              <a:ext uri="{FF2B5EF4-FFF2-40B4-BE49-F238E27FC236}">
                <a16:creationId xmlns:a16="http://schemas.microsoft.com/office/drawing/2014/main" id="{282A1EC6-5CC4-4179-B48C-9D7C83C27ECE}"/>
              </a:ext>
            </a:extLst>
          </p:cNvPr>
          <p:cNvSpPr/>
          <p:nvPr/>
        </p:nvSpPr>
        <p:spPr>
          <a:xfrm>
            <a:off x="10194538" y="3429000"/>
            <a:ext cx="1273696" cy="1273696"/>
          </a:xfrm>
          <a:prstGeom prst="ellipse">
            <a:avLst/>
          </a:prstGeom>
          <a:ln/>
        </p:spPr>
        <p:style>
          <a:lnRef idx="3">
            <a:schemeClr val="lt1"/>
          </a:lnRef>
          <a:fillRef idx="1">
            <a:schemeClr val="accent1"/>
          </a:fillRef>
          <a:effectRef idx="1">
            <a:schemeClr val="accent1"/>
          </a:effectRef>
          <a:fontRef idx="minor">
            <a:schemeClr val="lt1"/>
          </a:fontRef>
        </p:style>
        <p:txBody>
          <a:bodyPr lIns="0" rIns="0" rtlCol="0" anchor="ctr"/>
          <a:lstStyle/>
          <a:p>
            <a:pPr algn="ctr"/>
            <a:r>
              <a:rPr lang="en-US" sz="1800" b="1"/>
              <a:t>Lights</a:t>
            </a:r>
            <a:endParaRPr lang="en-US" sz="1200" b="1"/>
          </a:p>
        </p:txBody>
      </p:sp>
      <p:sp>
        <p:nvSpPr>
          <p:cNvPr id="11" name="Oval 10">
            <a:extLst>
              <a:ext uri="{FF2B5EF4-FFF2-40B4-BE49-F238E27FC236}">
                <a16:creationId xmlns:a16="http://schemas.microsoft.com/office/drawing/2014/main" id="{02D01F65-7F25-4AA7-9F90-0F7BB903F311}"/>
              </a:ext>
            </a:extLst>
          </p:cNvPr>
          <p:cNvSpPr/>
          <p:nvPr/>
        </p:nvSpPr>
        <p:spPr>
          <a:xfrm>
            <a:off x="7418405" y="3429000"/>
            <a:ext cx="1273696" cy="1273696"/>
          </a:xfrm>
          <a:prstGeom prst="ellipse">
            <a:avLst/>
          </a:prstGeom>
          <a:ln/>
        </p:spPr>
        <p:style>
          <a:lnRef idx="3">
            <a:schemeClr val="lt1"/>
          </a:lnRef>
          <a:fillRef idx="1">
            <a:schemeClr val="accent1"/>
          </a:fillRef>
          <a:effectRef idx="1">
            <a:schemeClr val="accent1"/>
          </a:effectRef>
          <a:fontRef idx="minor">
            <a:schemeClr val="lt1"/>
          </a:fontRef>
        </p:style>
        <p:txBody>
          <a:bodyPr lIns="0" rIns="0" rtlCol="0" anchor="ctr"/>
          <a:lstStyle/>
          <a:p>
            <a:pPr algn="ctr"/>
            <a:r>
              <a:rPr lang="en-US" sz="2000" b="1"/>
              <a:t>Energy</a:t>
            </a:r>
            <a:endParaRPr lang="en-US" sz="1400" b="1"/>
          </a:p>
        </p:txBody>
      </p:sp>
      <p:sp>
        <p:nvSpPr>
          <p:cNvPr id="17" name="Oval 16">
            <a:extLst>
              <a:ext uri="{FF2B5EF4-FFF2-40B4-BE49-F238E27FC236}">
                <a16:creationId xmlns:a16="http://schemas.microsoft.com/office/drawing/2014/main" id="{31DD3285-BDA5-456E-A829-771901C91ADD}"/>
              </a:ext>
            </a:extLst>
          </p:cNvPr>
          <p:cNvSpPr/>
          <p:nvPr/>
        </p:nvSpPr>
        <p:spPr>
          <a:xfrm>
            <a:off x="4822304" y="2094457"/>
            <a:ext cx="890837" cy="890837"/>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b="1"/>
              <a:t>Tire 1</a:t>
            </a:r>
            <a:endParaRPr lang="en-US" sz="1100" b="1"/>
          </a:p>
        </p:txBody>
      </p:sp>
      <p:sp>
        <p:nvSpPr>
          <p:cNvPr id="18" name="Oval 17">
            <a:extLst>
              <a:ext uri="{FF2B5EF4-FFF2-40B4-BE49-F238E27FC236}">
                <a16:creationId xmlns:a16="http://schemas.microsoft.com/office/drawing/2014/main" id="{056D9519-12D2-498E-825C-04014CDB5984}"/>
              </a:ext>
            </a:extLst>
          </p:cNvPr>
          <p:cNvSpPr/>
          <p:nvPr/>
        </p:nvSpPr>
        <p:spPr>
          <a:xfrm>
            <a:off x="5869541" y="2094457"/>
            <a:ext cx="890837" cy="890837"/>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b="1"/>
              <a:t>Tire 2</a:t>
            </a:r>
            <a:endParaRPr lang="en-US" sz="1100" b="1"/>
          </a:p>
        </p:txBody>
      </p:sp>
      <p:sp>
        <p:nvSpPr>
          <p:cNvPr id="20" name="Oval 19">
            <a:extLst>
              <a:ext uri="{FF2B5EF4-FFF2-40B4-BE49-F238E27FC236}">
                <a16:creationId xmlns:a16="http://schemas.microsoft.com/office/drawing/2014/main" id="{3E8BA572-453D-4E0F-9FB7-11442EB04013}"/>
              </a:ext>
            </a:extLst>
          </p:cNvPr>
          <p:cNvSpPr/>
          <p:nvPr/>
        </p:nvSpPr>
        <p:spPr>
          <a:xfrm>
            <a:off x="6916778" y="2094457"/>
            <a:ext cx="890837" cy="890837"/>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b="1"/>
              <a:t>Tire 3</a:t>
            </a:r>
            <a:endParaRPr lang="en-US" sz="1100" b="1"/>
          </a:p>
        </p:txBody>
      </p:sp>
      <p:sp>
        <p:nvSpPr>
          <p:cNvPr id="21" name="Oval 20">
            <a:extLst>
              <a:ext uri="{FF2B5EF4-FFF2-40B4-BE49-F238E27FC236}">
                <a16:creationId xmlns:a16="http://schemas.microsoft.com/office/drawing/2014/main" id="{21C6CD53-E9F7-4D91-A08A-C7B9E8C34FDE}"/>
              </a:ext>
            </a:extLst>
          </p:cNvPr>
          <p:cNvSpPr/>
          <p:nvPr/>
        </p:nvSpPr>
        <p:spPr>
          <a:xfrm>
            <a:off x="7964015" y="2094457"/>
            <a:ext cx="890837" cy="890837"/>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b="1"/>
              <a:t>Tire 4</a:t>
            </a:r>
            <a:endParaRPr lang="en-US" sz="1100" b="1"/>
          </a:p>
        </p:txBody>
      </p:sp>
      <p:sp>
        <p:nvSpPr>
          <p:cNvPr id="22" name="Oval 21">
            <a:extLst>
              <a:ext uri="{FF2B5EF4-FFF2-40B4-BE49-F238E27FC236}">
                <a16:creationId xmlns:a16="http://schemas.microsoft.com/office/drawing/2014/main" id="{4C282EE1-3D74-490C-B231-433967A11101}"/>
              </a:ext>
            </a:extLst>
          </p:cNvPr>
          <p:cNvSpPr/>
          <p:nvPr/>
        </p:nvSpPr>
        <p:spPr>
          <a:xfrm>
            <a:off x="9695874" y="2094457"/>
            <a:ext cx="890837" cy="890837"/>
          </a:xfrm>
          <a:prstGeom prst="ellipse">
            <a:avLst/>
          </a:prstGeom>
          <a:ln/>
        </p:spPr>
        <p:style>
          <a:lnRef idx="3">
            <a:schemeClr val="lt1"/>
          </a:lnRef>
          <a:fillRef idx="1">
            <a:schemeClr val="accent1"/>
          </a:fillRef>
          <a:effectRef idx="1">
            <a:schemeClr val="accent1"/>
          </a:effectRef>
          <a:fontRef idx="minor">
            <a:schemeClr val="lt1"/>
          </a:fontRef>
        </p:style>
        <p:txBody>
          <a:bodyPr lIns="0" rIns="0" rtlCol="0" anchor="ctr"/>
          <a:lstStyle/>
          <a:p>
            <a:pPr algn="ctr"/>
            <a:r>
              <a:rPr lang="en-US" sz="1600" b="1"/>
              <a:t>Light 1</a:t>
            </a:r>
            <a:endParaRPr lang="en-US" sz="1100" b="1"/>
          </a:p>
        </p:txBody>
      </p:sp>
      <p:sp>
        <p:nvSpPr>
          <p:cNvPr id="23" name="Oval 22">
            <a:extLst>
              <a:ext uri="{FF2B5EF4-FFF2-40B4-BE49-F238E27FC236}">
                <a16:creationId xmlns:a16="http://schemas.microsoft.com/office/drawing/2014/main" id="{F1888BC4-6A24-428A-884D-4F75022F5B3C}"/>
              </a:ext>
            </a:extLst>
          </p:cNvPr>
          <p:cNvSpPr/>
          <p:nvPr/>
        </p:nvSpPr>
        <p:spPr>
          <a:xfrm>
            <a:off x="10747443" y="2094457"/>
            <a:ext cx="890837" cy="890837"/>
          </a:xfrm>
          <a:prstGeom prst="ellipse">
            <a:avLst/>
          </a:prstGeom>
          <a:ln/>
        </p:spPr>
        <p:style>
          <a:lnRef idx="3">
            <a:schemeClr val="lt1"/>
          </a:lnRef>
          <a:fillRef idx="1">
            <a:schemeClr val="accent1"/>
          </a:fillRef>
          <a:effectRef idx="1">
            <a:schemeClr val="accent1"/>
          </a:effectRef>
          <a:fontRef idx="minor">
            <a:schemeClr val="lt1"/>
          </a:fontRef>
        </p:style>
        <p:txBody>
          <a:bodyPr lIns="0" rIns="0" rtlCol="0" anchor="ctr"/>
          <a:lstStyle/>
          <a:p>
            <a:pPr algn="ctr"/>
            <a:r>
              <a:rPr lang="en-US" sz="1600" b="1"/>
              <a:t>Light 2</a:t>
            </a:r>
            <a:endParaRPr lang="en-US" sz="1100" b="1"/>
          </a:p>
        </p:txBody>
      </p:sp>
      <p:cxnSp>
        <p:nvCxnSpPr>
          <p:cNvPr id="24" name="Connector: Curved 23">
            <a:extLst>
              <a:ext uri="{FF2B5EF4-FFF2-40B4-BE49-F238E27FC236}">
                <a16:creationId xmlns:a16="http://schemas.microsoft.com/office/drawing/2014/main" id="{BC85AF54-AA29-4B3F-9044-A9AFA5F74FFE}"/>
              </a:ext>
            </a:extLst>
          </p:cNvPr>
          <p:cNvCxnSpPr>
            <a:cxnSpLocks/>
            <a:stCxn id="17" idx="4"/>
            <a:endCxn id="8" idx="0"/>
          </p:cNvCxnSpPr>
          <p:nvPr/>
        </p:nvCxnSpPr>
        <p:spPr>
          <a:xfrm rot="16200000" flipH="1">
            <a:off x="5141584" y="3111432"/>
            <a:ext cx="443706" cy="191429"/>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43029FF7-534E-4102-B225-3A1EDBC3F079}"/>
              </a:ext>
            </a:extLst>
          </p:cNvPr>
          <p:cNvCxnSpPr>
            <a:cxnSpLocks/>
            <a:stCxn id="18" idx="4"/>
            <a:endCxn id="8" idx="0"/>
          </p:cNvCxnSpPr>
          <p:nvPr/>
        </p:nvCxnSpPr>
        <p:spPr>
          <a:xfrm rot="5400000">
            <a:off x="5665203" y="2779243"/>
            <a:ext cx="443706" cy="855808"/>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4B7CC42A-A84D-4610-B000-72012850B109}"/>
              </a:ext>
            </a:extLst>
          </p:cNvPr>
          <p:cNvCxnSpPr>
            <a:cxnSpLocks/>
            <a:stCxn id="20" idx="4"/>
            <a:endCxn id="8" idx="0"/>
          </p:cNvCxnSpPr>
          <p:nvPr/>
        </p:nvCxnSpPr>
        <p:spPr>
          <a:xfrm rot="5400000">
            <a:off x="6188822" y="2255625"/>
            <a:ext cx="443706" cy="1903045"/>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85BE53FD-6DEB-4D13-B90E-924880110A5D}"/>
              </a:ext>
            </a:extLst>
          </p:cNvPr>
          <p:cNvCxnSpPr>
            <a:cxnSpLocks/>
            <a:stCxn id="21" idx="4"/>
            <a:endCxn id="8" idx="0"/>
          </p:cNvCxnSpPr>
          <p:nvPr/>
        </p:nvCxnSpPr>
        <p:spPr>
          <a:xfrm rot="5400000">
            <a:off x="6712440" y="1732006"/>
            <a:ext cx="443706" cy="2950282"/>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ED6909CF-8F19-4E4E-9020-39AAE52C04FC}"/>
              </a:ext>
            </a:extLst>
          </p:cNvPr>
          <p:cNvCxnSpPr>
            <a:cxnSpLocks/>
            <a:stCxn id="22" idx="4"/>
            <a:endCxn id="9" idx="0"/>
          </p:cNvCxnSpPr>
          <p:nvPr/>
        </p:nvCxnSpPr>
        <p:spPr>
          <a:xfrm rot="16200000" flipH="1">
            <a:off x="10264486" y="2862100"/>
            <a:ext cx="443706" cy="690093"/>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F3CE9AFF-5A61-4BB7-B4C6-B041E57F56FC}"/>
              </a:ext>
            </a:extLst>
          </p:cNvPr>
          <p:cNvCxnSpPr>
            <a:cxnSpLocks/>
            <a:stCxn id="23" idx="4"/>
            <a:endCxn id="9" idx="0"/>
          </p:cNvCxnSpPr>
          <p:nvPr/>
        </p:nvCxnSpPr>
        <p:spPr>
          <a:xfrm rot="5400000">
            <a:off x="10790271" y="3026409"/>
            <a:ext cx="443706" cy="361476"/>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1C80B38-5E44-4E76-96DD-A3EF82F5D2DB}"/>
              </a:ext>
            </a:extLst>
          </p:cNvPr>
          <p:cNvSpPr txBox="1"/>
          <p:nvPr/>
        </p:nvSpPr>
        <p:spPr>
          <a:xfrm>
            <a:off x="5864272" y="3297485"/>
            <a:ext cx="55015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solidFill>
                  <a:schemeClr val="bg1"/>
                </a:solidFill>
                <a:latin typeface="Trebuchet MS" panose="020B0603020202020204" pitchFamily="34" charset="0"/>
              </a:rPr>
              <a:t>3/4</a:t>
            </a:r>
          </a:p>
        </p:txBody>
      </p:sp>
      <p:sp>
        <p:nvSpPr>
          <p:cNvPr id="44" name="TextBox 43">
            <a:extLst>
              <a:ext uri="{FF2B5EF4-FFF2-40B4-BE49-F238E27FC236}">
                <a16:creationId xmlns:a16="http://schemas.microsoft.com/office/drawing/2014/main" id="{DBE8FDA5-8DDE-4465-9221-70ACE4A5675F}"/>
              </a:ext>
            </a:extLst>
          </p:cNvPr>
          <p:cNvSpPr txBox="1"/>
          <p:nvPr/>
        </p:nvSpPr>
        <p:spPr>
          <a:xfrm>
            <a:off x="9797154" y="3239702"/>
            <a:ext cx="5501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solidFill>
                  <a:schemeClr val="bg1"/>
                </a:solidFill>
                <a:latin typeface="Trebuchet MS" panose="020B0603020202020204" pitchFamily="34" charset="0"/>
              </a:rPr>
              <a:t>1/2</a:t>
            </a:r>
          </a:p>
        </p:txBody>
      </p:sp>
      <p:sp>
        <p:nvSpPr>
          <p:cNvPr id="45" name="TextBox 44">
            <a:extLst>
              <a:ext uri="{FF2B5EF4-FFF2-40B4-BE49-F238E27FC236}">
                <a16:creationId xmlns:a16="http://schemas.microsoft.com/office/drawing/2014/main" id="{D80E7564-2FBA-43FE-84B4-303318C11BA9}"/>
              </a:ext>
            </a:extLst>
          </p:cNvPr>
          <p:cNvSpPr txBox="1"/>
          <p:nvPr/>
        </p:nvSpPr>
        <p:spPr>
          <a:xfrm>
            <a:off x="8463548" y="4997912"/>
            <a:ext cx="5501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solidFill>
                  <a:schemeClr val="bg1"/>
                </a:solidFill>
                <a:latin typeface="Trebuchet MS" panose="020B0603020202020204" pitchFamily="34" charset="0"/>
              </a:rPr>
              <a:t>3/3</a:t>
            </a:r>
          </a:p>
        </p:txBody>
      </p:sp>
    </p:spTree>
    <p:extLst>
      <p:ext uri="{BB962C8B-B14F-4D97-AF65-F5344CB8AC3E}">
        <p14:creationId xmlns:p14="http://schemas.microsoft.com/office/powerpoint/2010/main" val="517992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70EA4-89D6-42AD-B6B0-3E32842E8F70}"/>
              </a:ext>
            </a:extLst>
          </p:cNvPr>
          <p:cNvSpPr>
            <a:spLocks noGrp="1"/>
          </p:cNvSpPr>
          <p:nvPr>
            <p:ph type="title"/>
          </p:nvPr>
        </p:nvSpPr>
        <p:spPr/>
        <p:txBody>
          <a:bodyPr/>
          <a:lstStyle/>
          <a:p>
            <a:r>
              <a:rPr lang="en-US"/>
              <a:t>System Example</a:t>
            </a:r>
          </a:p>
        </p:txBody>
      </p:sp>
      <p:sp>
        <p:nvSpPr>
          <p:cNvPr id="4" name="Text Placeholder 3">
            <a:extLst>
              <a:ext uri="{FF2B5EF4-FFF2-40B4-BE49-F238E27FC236}">
                <a16:creationId xmlns:a16="http://schemas.microsoft.com/office/drawing/2014/main" id="{0488D2F2-B2D1-40E3-A445-3774501934A6}"/>
              </a:ext>
            </a:extLst>
          </p:cNvPr>
          <p:cNvSpPr>
            <a:spLocks noGrp="1"/>
          </p:cNvSpPr>
          <p:nvPr>
            <p:ph type="body" sz="quarter" idx="10"/>
          </p:nvPr>
        </p:nvSpPr>
        <p:spPr/>
        <p:txBody>
          <a:bodyPr/>
          <a:lstStyle/>
          <a:p>
            <a:r>
              <a:rPr lang="en-US"/>
              <a:t>Modeling a Car</a:t>
            </a:r>
          </a:p>
        </p:txBody>
      </p:sp>
      <p:sp>
        <p:nvSpPr>
          <p:cNvPr id="12" name="Oval 11">
            <a:extLst>
              <a:ext uri="{FF2B5EF4-FFF2-40B4-BE49-F238E27FC236}">
                <a16:creationId xmlns:a16="http://schemas.microsoft.com/office/drawing/2014/main" id="{7DF14929-1C3E-44B7-BF59-CCEE1262D937}"/>
              </a:ext>
            </a:extLst>
          </p:cNvPr>
          <p:cNvSpPr/>
          <p:nvPr/>
        </p:nvSpPr>
        <p:spPr>
          <a:xfrm>
            <a:off x="7424756" y="5122930"/>
            <a:ext cx="1273696" cy="1273696"/>
          </a:xfrm>
          <a:prstGeom prst="ellipse">
            <a:avLst/>
          </a:prstGeom>
          <a:solidFill>
            <a:schemeClr val="accent3"/>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a:t>No go!</a:t>
            </a:r>
            <a:endParaRPr lang="en-US" sz="1400" b="1" dirty="0"/>
          </a:p>
        </p:txBody>
      </p:sp>
      <p:cxnSp>
        <p:nvCxnSpPr>
          <p:cNvPr id="13" name="Connector: Curved 12">
            <a:extLst>
              <a:ext uri="{FF2B5EF4-FFF2-40B4-BE49-F238E27FC236}">
                <a16:creationId xmlns:a16="http://schemas.microsoft.com/office/drawing/2014/main" id="{502B0D19-DAE8-4FDB-9831-3A47959D614F}"/>
              </a:ext>
            </a:extLst>
          </p:cNvPr>
          <p:cNvCxnSpPr>
            <a:cxnSpLocks/>
            <a:stCxn id="9" idx="4"/>
            <a:endCxn id="12" idx="0"/>
          </p:cNvCxnSpPr>
          <p:nvPr/>
        </p:nvCxnSpPr>
        <p:spPr>
          <a:xfrm rot="5400000">
            <a:off x="9236378" y="3527922"/>
            <a:ext cx="420234" cy="2769782"/>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E9C0D870-4294-499C-BAFF-1F445CBD7071}"/>
              </a:ext>
            </a:extLst>
          </p:cNvPr>
          <p:cNvCxnSpPr>
            <a:cxnSpLocks/>
            <a:stCxn id="11" idx="4"/>
            <a:endCxn id="12" idx="0"/>
          </p:cNvCxnSpPr>
          <p:nvPr/>
        </p:nvCxnSpPr>
        <p:spPr>
          <a:xfrm rot="16200000" flipH="1">
            <a:off x="7848311" y="4909637"/>
            <a:ext cx="420234" cy="6351"/>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pic>
        <p:nvPicPr>
          <p:cNvPr id="30" name="Picture 29" descr="Toy cars lined up in a row on floor">
            <a:extLst>
              <a:ext uri="{FF2B5EF4-FFF2-40B4-BE49-F238E27FC236}">
                <a16:creationId xmlns:a16="http://schemas.microsoft.com/office/drawing/2014/main" id="{CD4656C0-74BB-4536-AB56-26D9AF509003}"/>
              </a:ext>
            </a:extLst>
          </p:cNvPr>
          <p:cNvPicPr>
            <a:picLocks noChangeAspect="1"/>
          </p:cNvPicPr>
          <p:nvPr/>
        </p:nvPicPr>
        <p:blipFill rotWithShape="1">
          <a:blip r:embed="rId3">
            <a:extLst>
              <a:ext uri="{28A0092B-C50C-407E-A947-70E740481C1C}">
                <a14:useLocalDpi xmlns:a14="http://schemas.microsoft.com/office/drawing/2010/main" val="0"/>
              </a:ext>
            </a:extLst>
          </a:blip>
          <a:srcRect l="71326" t="52196" r="5791" b="11417"/>
          <a:stretch/>
        </p:blipFill>
        <p:spPr>
          <a:xfrm>
            <a:off x="553720" y="2049366"/>
            <a:ext cx="4107852" cy="4347260"/>
          </a:xfrm>
          <a:prstGeom prst="rect">
            <a:avLst/>
          </a:prstGeom>
        </p:spPr>
      </p:pic>
      <p:cxnSp>
        <p:nvCxnSpPr>
          <p:cNvPr id="60" name="Connector: Curved 59">
            <a:extLst>
              <a:ext uri="{FF2B5EF4-FFF2-40B4-BE49-F238E27FC236}">
                <a16:creationId xmlns:a16="http://schemas.microsoft.com/office/drawing/2014/main" id="{DCF7BDDE-4CF4-4627-98B7-4EB3D19F1484}"/>
              </a:ext>
            </a:extLst>
          </p:cNvPr>
          <p:cNvCxnSpPr>
            <a:cxnSpLocks/>
            <a:stCxn id="8" idx="4"/>
            <a:endCxn id="12" idx="0"/>
          </p:cNvCxnSpPr>
          <p:nvPr/>
        </p:nvCxnSpPr>
        <p:spPr>
          <a:xfrm rot="16200000" flipH="1">
            <a:off x="6550261" y="3611587"/>
            <a:ext cx="420234" cy="2602452"/>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9CEEC84-5D4C-4033-A574-F50D168AEF92}"/>
              </a:ext>
            </a:extLst>
          </p:cNvPr>
          <p:cNvSpPr/>
          <p:nvPr/>
        </p:nvSpPr>
        <p:spPr>
          <a:xfrm>
            <a:off x="4822304" y="3429000"/>
            <a:ext cx="1273696" cy="1273696"/>
          </a:xfrm>
          <a:prstGeom prst="ellipse">
            <a:avLst/>
          </a:prstGeom>
          <a:solidFill>
            <a:schemeClr val="accent3"/>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a:t>Tires</a:t>
            </a:r>
            <a:endParaRPr lang="en-US" sz="1400" b="1"/>
          </a:p>
        </p:txBody>
      </p:sp>
      <p:sp>
        <p:nvSpPr>
          <p:cNvPr id="9" name="Oval 8">
            <a:extLst>
              <a:ext uri="{FF2B5EF4-FFF2-40B4-BE49-F238E27FC236}">
                <a16:creationId xmlns:a16="http://schemas.microsoft.com/office/drawing/2014/main" id="{282A1EC6-5CC4-4179-B48C-9D7C83C27ECE}"/>
              </a:ext>
            </a:extLst>
          </p:cNvPr>
          <p:cNvSpPr/>
          <p:nvPr/>
        </p:nvSpPr>
        <p:spPr>
          <a:xfrm>
            <a:off x="10194538" y="3429000"/>
            <a:ext cx="1273696" cy="1273696"/>
          </a:xfrm>
          <a:prstGeom prst="ellipse">
            <a:avLst/>
          </a:prstGeom>
          <a:ln/>
        </p:spPr>
        <p:style>
          <a:lnRef idx="3">
            <a:schemeClr val="lt1"/>
          </a:lnRef>
          <a:fillRef idx="1">
            <a:schemeClr val="accent1"/>
          </a:fillRef>
          <a:effectRef idx="1">
            <a:schemeClr val="accent1"/>
          </a:effectRef>
          <a:fontRef idx="minor">
            <a:schemeClr val="lt1"/>
          </a:fontRef>
        </p:style>
        <p:txBody>
          <a:bodyPr lIns="0" rIns="0" rtlCol="0" anchor="ctr"/>
          <a:lstStyle/>
          <a:p>
            <a:pPr algn="ctr"/>
            <a:r>
              <a:rPr lang="en-US" sz="1800" b="1"/>
              <a:t>Lights</a:t>
            </a:r>
            <a:endParaRPr lang="en-US" sz="1200" b="1"/>
          </a:p>
        </p:txBody>
      </p:sp>
      <p:sp>
        <p:nvSpPr>
          <p:cNvPr id="11" name="Oval 10">
            <a:extLst>
              <a:ext uri="{FF2B5EF4-FFF2-40B4-BE49-F238E27FC236}">
                <a16:creationId xmlns:a16="http://schemas.microsoft.com/office/drawing/2014/main" id="{02D01F65-7F25-4AA7-9F90-0F7BB903F311}"/>
              </a:ext>
            </a:extLst>
          </p:cNvPr>
          <p:cNvSpPr/>
          <p:nvPr/>
        </p:nvSpPr>
        <p:spPr>
          <a:xfrm>
            <a:off x="7418405" y="3429000"/>
            <a:ext cx="1273696" cy="1273696"/>
          </a:xfrm>
          <a:prstGeom prst="ellipse">
            <a:avLst/>
          </a:prstGeom>
          <a:ln/>
        </p:spPr>
        <p:style>
          <a:lnRef idx="3">
            <a:schemeClr val="lt1"/>
          </a:lnRef>
          <a:fillRef idx="1">
            <a:schemeClr val="accent1"/>
          </a:fillRef>
          <a:effectRef idx="1">
            <a:schemeClr val="accent1"/>
          </a:effectRef>
          <a:fontRef idx="minor">
            <a:schemeClr val="lt1"/>
          </a:fontRef>
        </p:style>
        <p:txBody>
          <a:bodyPr lIns="0" rIns="0" rtlCol="0" anchor="ctr"/>
          <a:lstStyle/>
          <a:p>
            <a:pPr algn="ctr"/>
            <a:r>
              <a:rPr lang="en-US" sz="2000" b="1"/>
              <a:t>Energy</a:t>
            </a:r>
            <a:endParaRPr lang="en-US" sz="1400" b="1"/>
          </a:p>
        </p:txBody>
      </p:sp>
      <p:sp>
        <p:nvSpPr>
          <p:cNvPr id="17" name="Oval 16">
            <a:extLst>
              <a:ext uri="{FF2B5EF4-FFF2-40B4-BE49-F238E27FC236}">
                <a16:creationId xmlns:a16="http://schemas.microsoft.com/office/drawing/2014/main" id="{31DD3285-BDA5-456E-A829-771901C91ADD}"/>
              </a:ext>
            </a:extLst>
          </p:cNvPr>
          <p:cNvSpPr/>
          <p:nvPr/>
        </p:nvSpPr>
        <p:spPr>
          <a:xfrm>
            <a:off x="4822304" y="2094457"/>
            <a:ext cx="890837" cy="890837"/>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b="1"/>
              <a:t>Tire 1</a:t>
            </a:r>
            <a:endParaRPr lang="en-US" sz="1100" b="1"/>
          </a:p>
        </p:txBody>
      </p:sp>
      <p:sp>
        <p:nvSpPr>
          <p:cNvPr id="18" name="Oval 17">
            <a:extLst>
              <a:ext uri="{FF2B5EF4-FFF2-40B4-BE49-F238E27FC236}">
                <a16:creationId xmlns:a16="http://schemas.microsoft.com/office/drawing/2014/main" id="{056D9519-12D2-498E-825C-04014CDB5984}"/>
              </a:ext>
            </a:extLst>
          </p:cNvPr>
          <p:cNvSpPr/>
          <p:nvPr/>
        </p:nvSpPr>
        <p:spPr>
          <a:xfrm>
            <a:off x="5869541" y="2094457"/>
            <a:ext cx="890837" cy="890837"/>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b="1"/>
              <a:t>Tire 2</a:t>
            </a:r>
            <a:endParaRPr lang="en-US" sz="1100" b="1"/>
          </a:p>
        </p:txBody>
      </p:sp>
      <p:sp>
        <p:nvSpPr>
          <p:cNvPr id="20" name="Oval 19">
            <a:extLst>
              <a:ext uri="{FF2B5EF4-FFF2-40B4-BE49-F238E27FC236}">
                <a16:creationId xmlns:a16="http://schemas.microsoft.com/office/drawing/2014/main" id="{3E8BA572-453D-4E0F-9FB7-11442EB04013}"/>
              </a:ext>
            </a:extLst>
          </p:cNvPr>
          <p:cNvSpPr/>
          <p:nvPr/>
        </p:nvSpPr>
        <p:spPr>
          <a:xfrm>
            <a:off x="6916778" y="2094457"/>
            <a:ext cx="890837" cy="890837"/>
          </a:xfrm>
          <a:prstGeom prst="ellipse">
            <a:avLst/>
          </a:prstGeom>
          <a:solidFill>
            <a:schemeClr val="accent3"/>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b="1"/>
              <a:t>Tire 3</a:t>
            </a:r>
            <a:endParaRPr lang="en-US" sz="1100" b="1"/>
          </a:p>
        </p:txBody>
      </p:sp>
      <p:sp>
        <p:nvSpPr>
          <p:cNvPr id="21" name="Oval 20">
            <a:extLst>
              <a:ext uri="{FF2B5EF4-FFF2-40B4-BE49-F238E27FC236}">
                <a16:creationId xmlns:a16="http://schemas.microsoft.com/office/drawing/2014/main" id="{21C6CD53-E9F7-4D91-A08A-C7B9E8C34FDE}"/>
              </a:ext>
            </a:extLst>
          </p:cNvPr>
          <p:cNvSpPr/>
          <p:nvPr/>
        </p:nvSpPr>
        <p:spPr>
          <a:xfrm>
            <a:off x="7964015" y="2094457"/>
            <a:ext cx="890837" cy="890837"/>
          </a:xfrm>
          <a:prstGeom prst="ellipse">
            <a:avLst/>
          </a:prstGeom>
          <a:solidFill>
            <a:schemeClr val="accent3"/>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b="1"/>
              <a:t>Tire 4</a:t>
            </a:r>
            <a:endParaRPr lang="en-US" sz="1100" b="1"/>
          </a:p>
        </p:txBody>
      </p:sp>
      <p:sp>
        <p:nvSpPr>
          <p:cNvPr id="22" name="Oval 21">
            <a:extLst>
              <a:ext uri="{FF2B5EF4-FFF2-40B4-BE49-F238E27FC236}">
                <a16:creationId xmlns:a16="http://schemas.microsoft.com/office/drawing/2014/main" id="{4C282EE1-3D74-490C-B231-433967A11101}"/>
              </a:ext>
            </a:extLst>
          </p:cNvPr>
          <p:cNvSpPr/>
          <p:nvPr/>
        </p:nvSpPr>
        <p:spPr>
          <a:xfrm>
            <a:off x="9695874" y="2094457"/>
            <a:ext cx="890837" cy="890837"/>
          </a:xfrm>
          <a:prstGeom prst="ellipse">
            <a:avLst/>
          </a:prstGeom>
          <a:ln/>
        </p:spPr>
        <p:style>
          <a:lnRef idx="3">
            <a:schemeClr val="lt1"/>
          </a:lnRef>
          <a:fillRef idx="1">
            <a:schemeClr val="accent1"/>
          </a:fillRef>
          <a:effectRef idx="1">
            <a:schemeClr val="accent1"/>
          </a:effectRef>
          <a:fontRef idx="minor">
            <a:schemeClr val="lt1"/>
          </a:fontRef>
        </p:style>
        <p:txBody>
          <a:bodyPr lIns="0" rIns="0" rtlCol="0" anchor="ctr"/>
          <a:lstStyle/>
          <a:p>
            <a:pPr algn="ctr"/>
            <a:r>
              <a:rPr lang="en-US" sz="1600" b="1"/>
              <a:t>Light 1</a:t>
            </a:r>
            <a:endParaRPr lang="en-US" sz="1100" b="1"/>
          </a:p>
        </p:txBody>
      </p:sp>
      <p:sp>
        <p:nvSpPr>
          <p:cNvPr id="23" name="Oval 22">
            <a:extLst>
              <a:ext uri="{FF2B5EF4-FFF2-40B4-BE49-F238E27FC236}">
                <a16:creationId xmlns:a16="http://schemas.microsoft.com/office/drawing/2014/main" id="{F1888BC4-6A24-428A-884D-4F75022F5B3C}"/>
              </a:ext>
            </a:extLst>
          </p:cNvPr>
          <p:cNvSpPr/>
          <p:nvPr/>
        </p:nvSpPr>
        <p:spPr>
          <a:xfrm>
            <a:off x="10747443" y="2094457"/>
            <a:ext cx="890837" cy="890837"/>
          </a:xfrm>
          <a:prstGeom prst="ellipse">
            <a:avLst/>
          </a:prstGeom>
          <a:ln/>
        </p:spPr>
        <p:style>
          <a:lnRef idx="3">
            <a:schemeClr val="lt1"/>
          </a:lnRef>
          <a:fillRef idx="1">
            <a:schemeClr val="accent1"/>
          </a:fillRef>
          <a:effectRef idx="1">
            <a:schemeClr val="accent1"/>
          </a:effectRef>
          <a:fontRef idx="minor">
            <a:schemeClr val="lt1"/>
          </a:fontRef>
        </p:style>
        <p:txBody>
          <a:bodyPr lIns="0" rIns="0" rtlCol="0" anchor="ctr"/>
          <a:lstStyle/>
          <a:p>
            <a:pPr algn="ctr"/>
            <a:r>
              <a:rPr lang="en-US" sz="1600" b="1"/>
              <a:t>Light 2</a:t>
            </a:r>
            <a:endParaRPr lang="en-US" sz="1100" b="1"/>
          </a:p>
        </p:txBody>
      </p:sp>
      <p:cxnSp>
        <p:nvCxnSpPr>
          <p:cNvPr id="24" name="Connector: Curved 23">
            <a:extLst>
              <a:ext uri="{FF2B5EF4-FFF2-40B4-BE49-F238E27FC236}">
                <a16:creationId xmlns:a16="http://schemas.microsoft.com/office/drawing/2014/main" id="{BC85AF54-AA29-4B3F-9044-A9AFA5F74FFE}"/>
              </a:ext>
            </a:extLst>
          </p:cNvPr>
          <p:cNvCxnSpPr>
            <a:cxnSpLocks/>
            <a:stCxn id="17" idx="4"/>
            <a:endCxn id="8" idx="0"/>
          </p:cNvCxnSpPr>
          <p:nvPr/>
        </p:nvCxnSpPr>
        <p:spPr>
          <a:xfrm rot="16200000" flipH="1">
            <a:off x="5141584" y="3111432"/>
            <a:ext cx="443706" cy="191429"/>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43029FF7-534E-4102-B225-3A1EDBC3F079}"/>
              </a:ext>
            </a:extLst>
          </p:cNvPr>
          <p:cNvCxnSpPr>
            <a:cxnSpLocks/>
            <a:stCxn id="18" idx="4"/>
            <a:endCxn id="8" idx="0"/>
          </p:cNvCxnSpPr>
          <p:nvPr/>
        </p:nvCxnSpPr>
        <p:spPr>
          <a:xfrm rot="5400000">
            <a:off x="5665203" y="2779243"/>
            <a:ext cx="443706" cy="855808"/>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4B7CC42A-A84D-4610-B000-72012850B109}"/>
              </a:ext>
            </a:extLst>
          </p:cNvPr>
          <p:cNvCxnSpPr>
            <a:cxnSpLocks/>
            <a:stCxn id="20" idx="4"/>
            <a:endCxn id="8" idx="0"/>
          </p:cNvCxnSpPr>
          <p:nvPr/>
        </p:nvCxnSpPr>
        <p:spPr>
          <a:xfrm rot="5400000">
            <a:off x="6188822" y="2255625"/>
            <a:ext cx="443706" cy="1903045"/>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85BE53FD-6DEB-4D13-B90E-924880110A5D}"/>
              </a:ext>
            </a:extLst>
          </p:cNvPr>
          <p:cNvCxnSpPr>
            <a:cxnSpLocks/>
            <a:stCxn id="21" idx="4"/>
            <a:endCxn id="8" idx="0"/>
          </p:cNvCxnSpPr>
          <p:nvPr/>
        </p:nvCxnSpPr>
        <p:spPr>
          <a:xfrm rot="5400000">
            <a:off x="6712440" y="1732006"/>
            <a:ext cx="443706" cy="2950282"/>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ED6909CF-8F19-4E4E-9020-39AAE52C04FC}"/>
              </a:ext>
            </a:extLst>
          </p:cNvPr>
          <p:cNvCxnSpPr>
            <a:cxnSpLocks/>
            <a:stCxn id="22" idx="4"/>
            <a:endCxn id="9" idx="0"/>
          </p:cNvCxnSpPr>
          <p:nvPr/>
        </p:nvCxnSpPr>
        <p:spPr>
          <a:xfrm rot="16200000" flipH="1">
            <a:off x="10264486" y="2862100"/>
            <a:ext cx="443706" cy="690093"/>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F3CE9AFF-5A61-4BB7-B4C6-B041E57F56FC}"/>
              </a:ext>
            </a:extLst>
          </p:cNvPr>
          <p:cNvCxnSpPr>
            <a:cxnSpLocks/>
            <a:stCxn id="23" idx="4"/>
            <a:endCxn id="9" idx="0"/>
          </p:cNvCxnSpPr>
          <p:nvPr/>
        </p:nvCxnSpPr>
        <p:spPr>
          <a:xfrm rot="5400000">
            <a:off x="10790271" y="3026409"/>
            <a:ext cx="443706" cy="361476"/>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1C80B38-5E44-4E76-96DD-A3EF82F5D2DB}"/>
              </a:ext>
            </a:extLst>
          </p:cNvPr>
          <p:cNvSpPr txBox="1"/>
          <p:nvPr/>
        </p:nvSpPr>
        <p:spPr>
          <a:xfrm>
            <a:off x="5915968" y="3297485"/>
            <a:ext cx="1430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solidFill>
                  <a:schemeClr val="bg1"/>
                </a:solidFill>
                <a:latin typeface="Trebuchet MS" panose="020B0603020202020204" pitchFamily="34" charset="0"/>
              </a:rPr>
              <a:t>3/4  (.9994)</a:t>
            </a:r>
          </a:p>
        </p:txBody>
      </p:sp>
      <p:sp>
        <p:nvSpPr>
          <p:cNvPr id="44" name="TextBox 43">
            <a:extLst>
              <a:ext uri="{FF2B5EF4-FFF2-40B4-BE49-F238E27FC236}">
                <a16:creationId xmlns:a16="http://schemas.microsoft.com/office/drawing/2014/main" id="{DBE8FDA5-8DDE-4465-9221-70ACE4A5675F}"/>
              </a:ext>
            </a:extLst>
          </p:cNvPr>
          <p:cNvSpPr txBox="1"/>
          <p:nvPr/>
        </p:nvSpPr>
        <p:spPr>
          <a:xfrm>
            <a:off x="9053189" y="3252598"/>
            <a:ext cx="1430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solidFill>
                  <a:schemeClr val="bg1"/>
                </a:solidFill>
                <a:latin typeface="Trebuchet MS" panose="020B0603020202020204" pitchFamily="34" charset="0"/>
              </a:rPr>
              <a:t>1/2  (.9996)</a:t>
            </a:r>
          </a:p>
        </p:txBody>
      </p:sp>
      <p:sp>
        <p:nvSpPr>
          <p:cNvPr id="45" name="TextBox 44">
            <a:extLst>
              <a:ext uri="{FF2B5EF4-FFF2-40B4-BE49-F238E27FC236}">
                <a16:creationId xmlns:a16="http://schemas.microsoft.com/office/drawing/2014/main" id="{D80E7564-2FBA-43FE-84B4-303318C11BA9}"/>
              </a:ext>
            </a:extLst>
          </p:cNvPr>
          <p:cNvSpPr txBox="1"/>
          <p:nvPr/>
        </p:nvSpPr>
        <p:spPr>
          <a:xfrm>
            <a:off x="8607914" y="5102793"/>
            <a:ext cx="123944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solidFill>
                  <a:schemeClr val="bg1"/>
                </a:solidFill>
                <a:latin typeface="Trebuchet MS" panose="020B0603020202020204" pitchFamily="34" charset="0"/>
              </a:rPr>
              <a:t>3/3 (.999)</a:t>
            </a:r>
          </a:p>
        </p:txBody>
      </p:sp>
      <p:sp>
        <p:nvSpPr>
          <p:cNvPr id="38" name="TextBox 37">
            <a:extLst>
              <a:ext uri="{FF2B5EF4-FFF2-40B4-BE49-F238E27FC236}">
                <a16:creationId xmlns:a16="http://schemas.microsoft.com/office/drawing/2014/main" id="{6EFFF370-610A-45DB-B7B6-349D21BAF8FA}"/>
              </a:ext>
            </a:extLst>
          </p:cNvPr>
          <p:cNvSpPr txBox="1"/>
          <p:nvPr/>
        </p:nvSpPr>
        <p:spPr>
          <a:xfrm>
            <a:off x="5008916" y="1747183"/>
            <a:ext cx="51328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solidFill>
                  <a:schemeClr val="bg1"/>
                </a:solidFill>
                <a:latin typeface="Trebuchet MS" panose="020B0603020202020204" pitchFamily="34" charset="0"/>
              </a:rPr>
              <a:t>.99</a:t>
            </a:r>
          </a:p>
        </p:txBody>
      </p:sp>
      <p:sp>
        <p:nvSpPr>
          <p:cNvPr id="39" name="TextBox 38">
            <a:extLst>
              <a:ext uri="{FF2B5EF4-FFF2-40B4-BE49-F238E27FC236}">
                <a16:creationId xmlns:a16="http://schemas.microsoft.com/office/drawing/2014/main" id="{2F8B1986-2671-4805-8CBE-699325D4E853}"/>
              </a:ext>
            </a:extLst>
          </p:cNvPr>
          <p:cNvSpPr txBox="1"/>
          <p:nvPr/>
        </p:nvSpPr>
        <p:spPr>
          <a:xfrm>
            <a:off x="6056875" y="1747183"/>
            <a:ext cx="51328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solidFill>
                  <a:schemeClr val="bg1"/>
                </a:solidFill>
                <a:latin typeface="Trebuchet MS" panose="020B0603020202020204" pitchFamily="34" charset="0"/>
              </a:rPr>
              <a:t>.99</a:t>
            </a:r>
          </a:p>
        </p:txBody>
      </p:sp>
      <p:sp>
        <p:nvSpPr>
          <p:cNvPr id="41" name="TextBox 40">
            <a:extLst>
              <a:ext uri="{FF2B5EF4-FFF2-40B4-BE49-F238E27FC236}">
                <a16:creationId xmlns:a16="http://schemas.microsoft.com/office/drawing/2014/main" id="{1BE8D75C-B90B-426E-99A2-4E80491E24F8}"/>
              </a:ext>
            </a:extLst>
          </p:cNvPr>
          <p:cNvSpPr txBox="1"/>
          <p:nvPr/>
        </p:nvSpPr>
        <p:spPr>
          <a:xfrm>
            <a:off x="7104834" y="1747183"/>
            <a:ext cx="51328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solidFill>
                  <a:schemeClr val="bg1"/>
                </a:solidFill>
                <a:latin typeface="Trebuchet MS" panose="020B0603020202020204" pitchFamily="34" charset="0"/>
              </a:rPr>
              <a:t>.99</a:t>
            </a:r>
          </a:p>
        </p:txBody>
      </p:sp>
      <p:sp>
        <p:nvSpPr>
          <p:cNvPr id="43" name="TextBox 42">
            <a:extLst>
              <a:ext uri="{FF2B5EF4-FFF2-40B4-BE49-F238E27FC236}">
                <a16:creationId xmlns:a16="http://schemas.microsoft.com/office/drawing/2014/main" id="{B9AAA0F2-3540-409E-8098-A51693152BD1}"/>
              </a:ext>
            </a:extLst>
          </p:cNvPr>
          <p:cNvSpPr txBox="1"/>
          <p:nvPr/>
        </p:nvSpPr>
        <p:spPr>
          <a:xfrm>
            <a:off x="8152792" y="1747183"/>
            <a:ext cx="51328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solidFill>
                  <a:schemeClr val="bg1"/>
                </a:solidFill>
                <a:latin typeface="Trebuchet MS" panose="020B0603020202020204" pitchFamily="34" charset="0"/>
              </a:rPr>
              <a:t>.99</a:t>
            </a:r>
          </a:p>
        </p:txBody>
      </p:sp>
      <p:sp>
        <p:nvSpPr>
          <p:cNvPr id="46" name="TextBox 45">
            <a:extLst>
              <a:ext uri="{FF2B5EF4-FFF2-40B4-BE49-F238E27FC236}">
                <a16:creationId xmlns:a16="http://schemas.microsoft.com/office/drawing/2014/main" id="{0E3B9890-474C-4957-A62D-83C64ED03A05}"/>
              </a:ext>
            </a:extLst>
          </p:cNvPr>
          <p:cNvSpPr txBox="1"/>
          <p:nvPr/>
        </p:nvSpPr>
        <p:spPr>
          <a:xfrm>
            <a:off x="9847357" y="1746753"/>
            <a:ext cx="51328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solidFill>
                  <a:schemeClr val="bg1"/>
                </a:solidFill>
                <a:latin typeface="Trebuchet MS" panose="020B0603020202020204" pitchFamily="34" charset="0"/>
              </a:rPr>
              <a:t>.98</a:t>
            </a:r>
          </a:p>
        </p:txBody>
      </p:sp>
      <p:sp>
        <p:nvSpPr>
          <p:cNvPr id="47" name="TextBox 46">
            <a:extLst>
              <a:ext uri="{FF2B5EF4-FFF2-40B4-BE49-F238E27FC236}">
                <a16:creationId xmlns:a16="http://schemas.microsoft.com/office/drawing/2014/main" id="{EB3394D6-148A-4DA3-9FEF-CD6E97B96913}"/>
              </a:ext>
            </a:extLst>
          </p:cNvPr>
          <p:cNvSpPr txBox="1"/>
          <p:nvPr/>
        </p:nvSpPr>
        <p:spPr>
          <a:xfrm>
            <a:off x="10936220" y="1746753"/>
            <a:ext cx="51328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solidFill>
                  <a:schemeClr val="bg1"/>
                </a:solidFill>
                <a:latin typeface="Trebuchet MS" panose="020B0603020202020204" pitchFamily="34" charset="0"/>
              </a:rPr>
              <a:t>.98</a:t>
            </a:r>
          </a:p>
        </p:txBody>
      </p:sp>
    </p:spTree>
    <p:extLst>
      <p:ext uri="{BB962C8B-B14F-4D97-AF65-F5344CB8AC3E}">
        <p14:creationId xmlns:p14="http://schemas.microsoft.com/office/powerpoint/2010/main" val="209489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C9575-2B9B-4818-ABA0-2C1A6B82DBF1}"/>
              </a:ext>
            </a:extLst>
          </p:cNvPr>
          <p:cNvSpPr>
            <a:spLocks noGrp="1"/>
          </p:cNvSpPr>
          <p:nvPr>
            <p:ph type="title"/>
          </p:nvPr>
        </p:nvSpPr>
        <p:spPr/>
        <p:txBody>
          <a:bodyPr/>
          <a:lstStyle/>
          <a:p>
            <a:r>
              <a:rPr lang="en-US"/>
              <a:t>Systems Big And Small</a:t>
            </a:r>
          </a:p>
        </p:txBody>
      </p:sp>
      <p:pic>
        <p:nvPicPr>
          <p:cNvPr id="5" name="Picture 4" descr="Toy cars lined up in a row on floor">
            <a:extLst>
              <a:ext uri="{FF2B5EF4-FFF2-40B4-BE49-F238E27FC236}">
                <a16:creationId xmlns:a16="http://schemas.microsoft.com/office/drawing/2014/main" id="{D16B59BD-26E2-4C7C-BB27-EC85530CE3E2}"/>
              </a:ext>
            </a:extLst>
          </p:cNvPr>
          <p:cNvPicPr>
            <a:picLocks noChangeAspect="1"/>
          </p:cNvPicPr>
          <p:nvPr/>
        </p:nvPicPr>
        <p:blipFill rotWithShape="1">
          <a:blip r:embed="rId3">
            <a:extLst>
              <a:ext uri="{28A0092B-C50C-407E-A947-70E740481C1C}">
                <a14:useLocalDpi xmlns:a14="http://schemas.microsoft.com/office/drawing/2010/main" val="0"/>
              </a:ext>
            </a:extLst>
          </a:blip>
          <a:srcRect l="71326" t="52196" r="5791" b="11417"/>
          <a:stretch/>
        </p:blipFill>
        <p:spPr>
          <a:xfrm>
            <a:off x="3718689" y="2032251"/>
            <a:ext cx="4107852" cy="4347260"/>
          </a:xfrm>
          <a:prstGeom prst="rect">
            <a:avLst/>
          </a:prstGeom>
        </p:spPr>
      </p:pic>
      <p:pic>
        <p:nvPicPr>
          <p:cNvPr id="7" name="Picture 6" descr="Cars in a traffic jam">
            <a:extLst>
              <a:ext uri="{FF2B5EF4-FFF2-40B4-BE49-F238E27FC236}">
                <a16:creationId xmlns:a16="http://schemas.microsoft.com/office/drawing/2014/main" id="{F8631D88-1C94-4A1F-AE23-FCB720763BD6}"/>
              </a:ext>
            </a:extLst>
          </p:cNvPr>
          <p:cNvPicPr>
            <a:picLocks noChangeAspect="1"/>
          </p:cNvPicPr>
          <p:nvPr/>
        </p:nvPicPr>
        <p:blipFill rotWithShape="1">
          <a:blip r:embed="rId4">
            <a:extLst>
              <a:ext uri="{28A0092B-C50C-407E-A947-70E740481C1C}">
                <a14:useLocalDpi xmlns:a14="http://schemas.microsoft.com/office/drawing/2010/main" val="0"/>
              </a:ext>
            </a:extLst>
          </a:blip>
          <a:srcRect l="58810" t="19837"/>
          <a:stretch/>
        </p:blipFill>
        <p:spPr>
          <a:xfrm>
            <a:off x="8106936" y="2049366"/>
            <a:ext cx="3427567" cy="4330145"/>
          </a:xfrm>
          <a:prstGeom prst="rect">
            <a:avLst/>
          </a:prstGeom>
        </p:spPr>
      </p:pic>
      <p:pic>
        <p:nvPicPr>
          <p:cNvPr id="9" name="Picture 8" descr="Tire stacked in pattern">
            <a:extLst>
              <a:ext uri="{FF2B5EF4-FFF2-40B4-BE49-F238E27FC236}">
                <a16:creationId xmlns:a16="http://schemas.microsoft.com/office/drawing/2014/main" id="{EAEB6408-8EF5-4963-92E5-C9F05FF16223}"/>
              </a:ext>
            </a:extLst>
          </p:cNvPr>
          <p:cNvPicPr>
            <a:picLocks noChangeAspect="1"/>
          </p:cNvPicPr>
          <p:nvPr/>
        </p:nvPicPr>
        <p:blipFill rotWithShape="1">
          <a:blip r:embed="rId5">
            <a:extLst>
              <a:ext uri="{28A0092B-C50C-407E-A947-70E740481C1C}">
                <a14:useLocalDpi xmlns:a14="http://schemas.microsoft.com/office/drawing/2010/main" val="0"/>
              </a:ext>
            </a:extLst>
          </a:blip>
          <a:srcRect t="31219" r="71966" b="5390"/>
          <a:stretch/>
        </p:blipFill>
        <p:spPr>
          <a:xfrm>
            <a:off x="553721" y="2032251"/>
            <a:ext cx="2884574" cy="4347260"/>
          </a:xfrm>
          <a:prstGeom prst="rect">
            <a:avLst/>
          </a:prstGeom>
        </p:spPr>
      </p:pic>
      <p:sp>
        <p:nvSpPr>
          <p:cNvPr id="10" name="Rectangle 9">
            <a:extLst>
              <a:ext uri="{FF2B5EF4-FFF2-40B4-BE49-F238E27FC236}">
                <a16:creationId xmlns:a16="http://schemas.microsoft.com/office/drawing/2014/main" id="{9FE69E09-4D60-46AB-B66F-CD438649E8B2}"/>
              </a:ext>
            </a:extLst>
          </p:cNvPr>
          <p:cNvSpPr/>
          <p:nvPr/>
        </p:nvSpPr>
        <p:spPr>
          <a:xfrm>
            <a:off x="1110969" y="1525057"/>
            <a:ext cx="1770077" cy="780177"/>
          </a:xfrm>
          <a:prstGeom prst="rect">
            <a:avLst/>
          </a:prstGeom>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Details</a:t>
            </a:r>
          </a:p>
        </p:txBody>
      </p:sp>
      <p:sp>
        <p:nvSpPr>
          <p:cNvPr id="11" name="Rectangle 10">
            <a:extLst>
              <a:ext uri="{FF2B5EF4-FFF2-40B4-BE49-F238E27FC236}">
                <a16:creationId xmlns:a16="http://schemas.microsoft.com/office/drawing/2014/main" id="{0F0C6E9E-7BF3-4905-BE20-DA79FB3CA845}"/>
              </a:ext>
            </a:extLst>
          </p:cNvPr>
          <p:cNvSpPr/>
          <p:nvPr/>
        </p:nvSpPr>
        <p:spPr>
          <a:xfrm>
            <a:off x="8935680" y="1525057"/>
            <a:ext cx="1770077" cy="780177"/>
          </a:xfrm>
          <a:prstGeom prst="rect">
            <a:avLst/>
          </a:prstGeom>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Big Picture</a:t>
            </a:r>
          </a:p>
        </p:txBody>
      </p:sp>
    </p:spTree>
    <p:extLst>
      <p:ext uri="{BB962C8B-B14F-4D97-AF65-F5344CB8AC3E}">
        <p14:creationId xmlns:p14="http://schemas.microsoft.com/office/powerpoint/2010/main" val="2778174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92891EE-2918-466E-995C-F3FB36B7F5F2}"/>
              </a:ext>
            </a:extLst>
          </p:cNvPr>
          <p:cNvSpPr/>
          <p:nvPr/>
        </p:nvSpPr>
        <p:spPr>
          <a:xfrm>
            <a:off x="10928652" y="2609107"/>
            <a:ext cx="914400" cy="3132451"/>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1400">
                <a:solidFill>
                  <a:schemeClr val="bg1"/>
                </a:solidFill>
              </a:rPr>
              <a:t>Server</a:t>
            </a:r>
          </a:p>
          <a:p>
            <a:pPr algn="ctr"/>
            <a:r>
              <a:rPr lang="en-US" sz="1400">
                <a:solidFill>
                  <a:schemeClr val="bg1"/>
                </a:solidFill>
              </a:rPr>
              <a:t>CPU</a:t>
            </a:r>
          </a:p>
        </p:txBody>
      </p:sp>
      <p:pic>
        <p:nvPicPr>
          <p:cNvPr id="23" name="Graphic 22" descr="Server with solid fill">
            <a:extLst>
              <a:ext uri="{FF2B5EF4-FFF2-40B4-BE49-F238E27FC236}">
                <a16:creationId xmlns:a16="http://schemas.microsoft.com/office/drawing/2014/main" id="{1CFFC31A-67F0-433E-8E4E-6D4FDD66BC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41281" y="3011443"/>
            <a:ext cx="889141" cy="889141"/>
          </a:xfrm>
          <a:prstGeom prst="rect">
            <a:avLst/>
          </a:prstGeom>
        </p:spPr>
      </p:pic>
      <p:sp>
        <p:nvSpPr>
          <p:cNvPr id="2" name="Title 1">
            <a:extLst>
              <a:ext uri="{FF2B5EF4-FFF2-40B4-BE49-F238E27FC236}">
                <a16:creationId xmlns:a16="http://schemas.microsoft.com/office/drawing/2014/main" id="{F16C9575-2B9B-4818-ABA0-2C1A6B82DBF1}"/>
              </a:ext>
            </a:extLst>
          </p:cNvPr>
          <p:cNvSpPr>
            <a:spLocks noGrp="1"/>
          </p:cNvSpPr>
          <p:nvPr>
            <p:ph type="title"/>
          </p:nvPr>
        </p:nvSpPr>
        <p:spPr/>
        <p:txBody>
          <a:bodyPr/>
          <a:lstStyle/>
          <a:p>
            <a:r>
              <a:rPr lang="en-US"/>
              <a:t>System Engineering for Data</a:t>
            </a:r>
          </a:p>
        </p:txBody>
      </p:sp>
      <p:sp>
        <p:nvSpPr>
          <p:cNvPr id="8" name="Oval 7">
            <a:extLst>
              <a:ext uri="{FF2B5EF4-FFF2-40B4-BE49-F238E27FC236}">
                <a16:creationId xmlns:a16="http://schemas.microsoft.com/office/drawing/2014/main" id="{8695DE83-5CEF-452B-BE03-73FBE8EEF55C}"/>
              </a:ext>
            </a:extLst>
          </p:cNvPr>
          <p:cNvSpPr/>
          <p:nvPr/>
        </p:nvSpPr>
        <p:spPr>
          <a:xfrm>
            <a:off x="420586" y="2338523"/>
            <a:ext cx="1321033" cy="112064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Calculate Age</a:t>
            </a:r>
          </a:p>
        </p:txBody>
      </p:sp>
      <p:sp>
        <p:nvSpPr>
          <p:cNvPr id="10" name="Oval 9">
            <a:extLst>
              <a:ext uri="{FF2B5EF4-FFF2-40B4-BE49-F238E27FC236}">
                <a16:creationId xmlns:a16="http://schemas.microsoft.com/office/drawing/2014/main" id="{56C69B60-795E-4830-B383-890E3A35FD0E}"/>
              </a:ext>
            </a:extLst>
          </p:cNvPr>
          <p:cNvSpPr/>
          <p:nvPr/>
        </p:nvSpPr>
        <p:spPr>
          <a:xfrm>
            <a:off x="420587" y="3835986"/>
            <a:ext cx="1321033" cy="112064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Calculate Age</a:t>
            </a:r>
          </a:p>
        </p:txBody>
      </p:sp>
      <p:sp>
        <p:nvSpPr>
          <p:cNvPr id="11" name="Oval 10">
            <a:extLst>
              <a:ext uri="{FF2B5EF4-FFF2-40B4-BE49-F238E27FC236}">
                <a16:creationId xmlns:a16="http://schemas.microsoft.com/office/drawing/2014/main" id="{55244E5D-0114-41AC-8E0B-A2ACD75E3642}"/>
              </a:ext>
            </a:extLst>
          </p:cNvPr>
          <p:cNvSpPr/>
          <p:nvPr/>
        </p:nvSpPr>
        <p:spPr>
          <a:xfrm>
            <a:off x="420585" y="5369362"/>
            <a:ext cx="1321033" cy="112064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Calculate Age</a:t>
            </a:r>
          </a:p>
        </p:txBody>
      </p:sp>
      <p:sp>
        <p:nvSpPr>
          <p:cNvPr id="12" name="Oval 11">
            <a:extLst>
              <a:ext uri="{FF2B5EF4-FFF2-40B4-BE49-F238E27FC236}">
                <a16:creationId xmlns:a16="http://schemas.microsoft.com/office/drawing/2014/main" id="{53249D4B-B2BA-4B28-A73F-0A16DDBC1CD2}"/>
              </a:ext>
            </a:extLst>
          </p:cNvPr>
          <p:cNvSpPr/>
          <p:nvPr/>
        </p:nvSpPr>
        <p:spPr>
          <a:xfrm>
            <a:off x="2767185" y="3824835"/>
            <a:ext cx="1321033" cy="112064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Average Age</a:t>
            </a:r>
          </a:p>
        </p:txBody>
      </p:sp>
      <p:cxnSp>
        <p:nvCxnSpPr>
          <p:cNvPr id="13" name="Connector: Curved 12">
            <a:extLst>
              <a:ext uri="{FF2B5EF4-FFF2-40B4-BE49-F238E27FC236}">
                <a16:creationId xmlns:a16="http://schemas.microsoft.com/office/drawing/2014/main" id="{21D1F95E-B3D2-49F2-9F79-DF685EC99598}"/>
              </a:ext>
            </a:extLst>
          </p:cNvPr>
          <p:cNvCxnSpPr>
            <a:stCxn id="8" idx="6"/>
            <a:endCxn id="12" idx="2"/>
          </p:cNvCxnSpPr>
          <p:nvPr/>
        </p:nvCxnSpPr>
        <p:spPr>
          <a:xfrm>
            <a:off x="1741619" y="2898847"/>
            <a:ext cx="1025566" cy="1486312"/>
          </a:xfrm>
          <a:prstGeom prst="curvedConnector3">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20DECC96-AF8D-491C-98B6-D73E08C072DD}"/>
              </a:ext>
            </a:extLst>
          </p:cNvPr>
          <p:cNvCxnSpPr>
            <a:cxnSpLocks/>
            <a:stCxn id="11" idx="6"/>
            <a:endCxn id="12" idx="2"/>
          </p:cNvCxnSpPr>
          <p:nvPr/>
        </p:nvCxnSpPr>
        <p:spPr>
          <a:xfrm flipV="1">
            <a:off x="1741618" y="4385159"/>
            <a:ext cx="1025567" cy="1544527"/>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30D03C-6A96-4D70-9814-7136E9D37182}"/>
              </a:ext>
            </a:extLst>
          </p:cNvPr>
          <p:cNvCxnSpPr>
            <a:cxnSpLocks/>
            <a:stCxn id="10" idx="6"/>
            <a:endCxn id="12" idx="2"/>
          </p:cNvCxnSpPr>
          <p:nvPr/>
        </p:nvCxnSpPr>
        <p:spPr>
          <a:xfrm flipV="1">
            <a:off x="1741620" y="4385159"/>
            <a:ext cx="1025565" cy="11151"/>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1479DD8-DBAF-4ACC-A942-3F115486D5D0}"/>
              </a:ext>
            </a:extLst>
          </p:cNvPr>
          <p:cNvSpPr/>
          <p:nvPr/>
        </p:nvSpPr>
        <p:spPr>
          <a:xfrm>
            <a:off x="1592389" y="1397028"/>
            <a:ext cx="1770077" cy="780177"/>
          </a:xfrm>
          <a:prstGeom prst="rect">
            <a:avLst/>
          </a:prstGeom>
          <a:solidFill>
            <a:srgbClr val="CBD9D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ysClr val="windowText" lastClr="000000"/>
                </a:solidFill>
              </a:rPr>
              <a:t>Data Algorithms</a:t>
            </a:r>
            <a:endParaRPr lang="en-US" sz="1050" b="1">
              <a:solidFill>
                <a:sysClr val="windowText" lastClr="000000"/>
              </a:solidFill>
            </a:endParaRPr>
          </a:p>
        </p:txBody>
      </p:sp>
      <p:pic>
        <p:nvPicPr>
          <p:cNvPr id="17" name="Picture 2">
            <a:extLst>
              <a:ext uri="{FF2B5EF4-FFF2-40B4-BE49-F238E27FC236}">
                <a16:creationId xmlns:a16="http://schemas.microsoft.com/office/drawing/2014/main" id="{FDF1F023-79E6-404E-A4CB-54B0B33524A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73" r="45078"/>
          <a:stretch/>
        </p:blipFill>
        <p:spPr bwMode="auto">
          <a:xfrm>
            <a:off x="4269807" y="2052909"/>
            <a:ext cx="3295546" cy="443710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B8850675-6520-457F-B12E-EB1755D965AC}"/>
              </a:ext>
            </a:extLst>
          </p:cNvPr>
          <p:cNvSpPr/>
          <p:nvPr/>
        </p:nvSpPr>
        <p:spPr>
          <a:xfrm>
            <a:off x="5032541" y="1397028"/>
            <a:ext cx="1770077" cy="780177"/>
          </a:xfrm>
          <a:prstGeom prst="rect">
            <a:avLst/>
          </a:prstGeom>
          <a:solidFill>
            <a:srgbClr val="CBD9D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ysClr val="windowText" lastClr="000000"/>
                </a:solidFill>
              </a:rPr>
              <a:t>Data Hardware</a:t>
            </a:r>
            <a:endParaRPr lang="en-US" sz="1050" b="1">
              <a:solidFill>
                <a:sysClr val="windowText" lastClr="000000"/>
              </a:solidFill>
            </a:endParaRPr>
          </a:p>
        </p:txBody>
      </p:sp>
      <p:sp>
        <p:nvSpPr>
          <p:cNvPr id="19" name="Rectangle 18">
            <a:extLst>
              <a:ext uri="{FF2B5EF4-FFF2-40B4-BE49-F238E27FC236}">
                <a16:creationId xmlns:a16="http://schemas.microsoft.com/office/drawing/2014/main" id="{E908B037-C8E6-4B74-83E9-26AA6DD73AD5}"/>
              </a:ext>
            </a:extLst>
          </p:cNvPr>
          <p:cNvSpPr/>
          <p:nvPr/>
        </p:nvSpPr>
        <p:spPr>
          <a:xfrm>
            <a:off x="8936591" y="1397028"/>
            <a:ext cx="1770077" cy="780177"/>
          </a:xfrm>
          <a:prstGeom prst="rect">
            <a:avLst/>
          </a:prstGeom>
          <a:solidFill>
            <a:srgbClr val="CBD9D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ysClr val="windowText" lastClr="000000"/>
                </a:solidFill>
              </a:rPr>
              <a:t>Data Exchange</a:t>
            </a:r>
            <a:endParaRPr lang="en-US" sz="1050" b="1">
              <a:solidFill>
                <a:sysClr val="windowText" lastClr="000000"/>
              </a:solidFill>
            </a:endParaRPr>
          </a:p>
        </p:txBody>
      </p:sp>
      <p:sp>
        <p:nvSpPr>
          <p:cNvPr id="20" name="Rectangle 19">
            <a:extLst>
              <a:ext uri="{FF2B5EF4-FFF2-40B4-BE49-F238E27FC236}">
                <a16:creationId xmlns:a16="http://schemas.microsoft.com/office/drawing/2014/main" id="{BF2BF975-E1DA-48B7-86CD-01A2837C4B85}"/>
              </a:ext>
            </a:extLst>
          </p:cNvPr>
          <p:cNvSpPr/>
          <p:nvPr/>
        </p:nvSpPr>
        <p:spPr>
          <a:xfrm>
            <a:off x="7917892" y="2631484"/>
            <a:ext cx="914400" cy="3016659"/>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1400">
                <a:solidFill>
                  <a:schemeClr val="bg1"/>
                </a:solidFill>
              </a:rPr>
              <a:t>Client</a:t>
            </a:r>
          </a:p>
        </p:txBody>
      </p:sp>
      <p:pic>
        <p:nvPicPr>
          <p:cNvPr id="21" name="Graphic 20" descr="Monitor with solid fill">
            <a:extLst>
              <a:ext uri="{FF2B5EF4-FFF2-40B4-BE49-F238E27FC236}">
                <a16:creationId xmlns:a16="http://schemas.microsoft.com/office/drawing/2014/main" id="{4ADA06C9-360E-4221-9FD7-4499EA1368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17892" y="3077157"/>
            <a:ext cx="914400" cy="902380"/>
          </a:xfrm>
          <a:prstGeom prst="rect">
            <a:avLst/>
          </a:prstGeom>
          <a:effectLst/>
        </p:spPr>
      </p:pic>
      <p:sp>
        <p:nvSpPr>
          <p:cNvPr id="24" name="Arrow: Right 23">
            <a:extLst>
              <a:ext uri="{FF2B5EF4-FFF2-40B4-BE49-F238E27FC236}">
                <a16:creationId xmlns:a16="http://schemas.microsoft.com/office/drawing/2014/main" id="{21BB0081-7B0D-4544-A048-2D4A580DCFD4}"/>
              </a:ext>
            </a:extLst>
          </p:cNvPr>
          <p:cNvSpPr/>
          <p:nvPr/>
        </p:nvSpPr>
        <p:spPr>
          <a:xfrm>
            <a:off x="8819662" y="2338522"/>
            <a:ext cx="2154937" cy="902380"/>
          </a:xfrm>
          <a:prstGeom prst="rightArrow">
            <a:avLst>
              <a:gd name="adj1" fmla="val 69419"/>
              <a:gd name="adj2" fmla="val 33569"/>
            </a:avLst>
          </a:prstGeom>
          <a:solidFill>
            <a:srgbClr val="E7EDEA"/>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1</a:t>
            </a:r>
            <a:r>
              <a:rPr lang="en-US">
                <a:solidFill>
                  <a:schemeClr val="bg1"/>
                </a:solidFill>
              </a:rPr>
              <a:t>: User asks for website</a:t>
            </a:r>
          </a:p>
        </p:txBody>
      </p:sp>
      <p:sp>
        <p:nvSpPr>
          <p:cNvPr id="25" name="Arrow: Right 24">
            <a:extLst>
              <a:ext uri="{FF2B5EF4-FFF2-40B4-BE49-F238E27FC236}">
                <a16:creationId xmlns:a16="http://schemas.microsoft.com/office/drawing/2014/main" id="{381ECF62-A1CB-40E9-9C24-6D6DD78675C8}"/>
              </a:ext>
            </a:extLst>
          </p:cNvPr>
          <p:cNvSpPr/>
          <p:nvPr/>
        </p:nvSpPr>
        <p:spPr>
          <a:xfrm flipH="1">
            <a:off x="8773715" y="3240902"/>
            <a:ext cx="2154937" cy="902380"/>
          </a:xfrm>
          <a:prstGeom prst="rightArrow">
            <a:avLst>
              <a:gd name="adj1" fmla="val 69419"/>
              <a:gd name="adj2" fmla="val 33569"/>
            </a:avLst>
          </a:prstGeom>
          <a:solidFill>
            <a:srgbClr val="CBD9D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2</a:t>
            </a:r>
            <a:r>
              <a:rPr lang="en-US">
                <a:solidFill>
                  <a:schemeClr val="bg1"/>
                </a:solidFill>
              </a:rPr>
              <a:t>: Server returns webpage</a:t>
            </a:r>
          </a:p>
        </p:txBody>
      </p:sp>
      <p:sp>
        <p:nvSpPr>
          <p:cNvPr id="26" name="Arrow: Right 25">
            <a:extLst>
              <a:ext uri="{FF2B5EF4-FFF2-40B4-BE49-F238E27FC236}">
                <a16:creationId xmlns:a16="http://schemas.microsoft.com/office/drawing/2014/main" id="{7830552C-5ACA-40DB-A482-7B2C1913CE3B}"/>
              </a:ext>
            </a:extLst>
          </p:cNvPr>
          <p:cNvSpPr/>
          <p:nvPr/>
        </p:nvSpPr>
        <p:spPr>
          <a:xfrm>
            <a:off x="8820314" y="4139814"/>
            <a:ext cx="2154937" cy="902380"/>
          </a:xfrm>
          <a:prstGeom prst="rightArrow">
            <a:avLst>
              <a:gd name="adj1" fmla="val 69419"/>
              <a:gd name="adj2" fmla="val 33569"/>
            </a:avLst>
          </a:prstGeom>
          <a:solidFill>
            <a:srgbClr val="E7EDEA"/>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3</a:t>
            </a:r>
            <a:r>
              <a:rPr lang="en-US">
                <a:solidFill>
                  <a:schemeClr val="bg1"/>
                </a:solidFill>
              </a:rPr>
              <a:t>: User requests filtered data</a:t>
            </a:r>
          </a:p>
        </p:txBody>
      </p:sp>
      <p:sp>
        <p:nvSpPr>
          <p:cNvPr id="27" name="Arrow: Right 26">
            <a:extLst>
              <a:ext uri="{FF2B5EF4-FFF2-40B4-BE49-F238E27FC236}">
                <a16:creationId xmlns:a16="http://schemas.microsoft.com/office/drawing/2014/main" id="{7830177E-E904-406A-8592-C53B9CF7FD04}"/>
              </a:ext>
            </a:extLst>
          </p:cNvPr>
          <p:cNvSpPr/>
          <p:nvPr/>
        </p:nvSpPr>
        <p:spPr>
          <a:xfrm flipH="1">
            <a:off x="8819662" y="5151983"/>
            <a:ext cx="2154937" cy="902380"/>
          </a:xfrm>
          <a:prstGeom prst="rightArrow">
            <a:avLst>
              <a:gd name="adj1" fmla="val 69419"/>
              <a:gd name="adj2" fmla="val 33569"/>
            </a:avLst>
          </a:prstGeom>
          <a:solidFill>
            <a:srgbClr val="CBD9D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6</a:t>
            </a:r>
            <a:r>
              <a:rPr lang="en-US">
                <a:solidFill>
                  <a:schemeClr val="bg1"/>
                </a:solidFill>
              </a:rPr>
              <a:t>: server returns filtered data</a:t>
            </a:r>
          </a:p>
        </p:txBody>
      </p:sp>
    </p:spTree>
    <p:extLst>
      <p:ext uri="{BB962C8B-B14F-4D97-AF65-F5344CB8AC3E}">
        <p14:creationId xmlns:p14="http://schemas.microsoft.com/office/powerpoint/2010/main" val="2312157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43E2-F10E-4E68-B6B0-5DD6C6A487FF}"/>
              </a:ext>
            </a:extLst>
          </p:cNvPr>
          <p:cNvSpPr>
            <a:spLocks noGrp="1"/>
          </p:cNvSpPr>
          <p:nvPr>
            <p:ph type="title"/>
          </p:nvPr>
        </p:nvSpPr>
        <p:spPr/>
        <p:txBody>
          <a:bodyPr/>
          <a:lstStyle/>
          <a:p>
            <a:r>
              <a:rPr lang="en-US" dirty="0"/>
              <a:t>Data as a System of Algorithms</a:t>
            </a:r>
          </a:p>
        </p:txBody>
      </p:sp>
    </p:spTree>
    <p:extLst>
      <p:ext uri="{BB962C8B-B14F-4D97-AF65-F5344CB8AC3E}">
        <p14:creationId xmlns:p14="http://schemas.microsoft.com/office/powerpoint/2010/main" val="184138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B9EBD-1E6F-4138-9160-1DBF027675B7}"/>
              </a:ext>
            </a:extLst>
          </p:cNvPr>
          <p:cNvSpPr>
            <a:spLocks noGrp="1"/>
          </p:cNvSpPr>
          <p:nvPr>
            <p:ph type="title"/>
          </p:nvPr>
        </p:nvSpPr>
        <p:spPr/>
        <p:txBody>
          <a:bodyPr/>
          <a:lstStyle/>
          <a:p>
            <a:r>
              <a:rPr lang="en-US"/>
              <a:t>Database System Design</a:t>
            </a:r>
          </a:p>
        </p:txBody>
      </p:sp>
      <p:sp>
        <p:nvSpPr>
          <p:cNvPr id="4" name="Text Placeholder 3">
            <a:extLst>
              <a:ext uri="{FF2B5EF4-FFF2-40B4-BE49-F238E27FC236}">
                <a16:creationId xmlns:a16="http://schemas.microsoft.com/office/drawing/2014/main" id="{C38EF031-0DE3-4125-87AD-4D023172BAD9}"/>
              </a:ext>
            </a:extLst>
          </p:cNvPr>
          <p:cNvSpPr>
            <a:spLocks noGrp="1"/>
          </p:cNvSpPr>
          <p:nvPr>
            <p:ph type="body" sz="quarter" idx="10"/>
          </p:nvPr>
        </p:nvSpPr>
        <p:spPr/>
        <p:txBody>
          <a:bodyPr/>
          <a:lstStyle/>
          <a:p>
            <a:r>
              <a:rPr lang="en-US"/>
              <a:t>Enhanced Entity Relationship Diagram</a:t>
            </a:r>
          </a:p>
        </p:txBody>
      </p:sp>
      <p:sp>
        <p:nvSpPr>
          <p:cNvPr id="5" name="Rectangle 4">
            <a:extLst>
              <a:ext uri="{FF2B5EF4-FFF2-40B4-BE49-F238E27FC236}">
                <a16:creationId xmlns:a16="http://schemas.microsoft.com/office/drawing/2014/main" id="{CD5F9A72-E575-4F63-8492-021E069F074C}"/>
              </a:ext>
            </a:extLst>
          </p:cNvPr>
          <p:cNvSpPr/>
          <p:nvPr/>
        </p:nvSpPr>
        <p:spPr>
          <a:xfrm>
            <a:off x="3408559" y="3041685"/>
            <a:ext cx="1393903" cy="565979"/>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ysClr val="windowText" lastClr="000000"/>
                </a:solidFill>
              </a:rPr>
              <a:t>Car</a:t>
            </a:r>
          </a:p>
        </p:txBody>
      </p:sp>
      <p:sp>
        <p:nvSpPr>
          <p:cNvPr id="6" name="Oval 5">
            <a:extLst>
              <a:ext uri="{FF2B5EF4-FFF2-40B4-BE49-F238E27FC236}">
                <a16:creationId xmlns:a16="http://schemas.microsoft.com/office/drawing/2014/main" id="{B5DE2E97-A5BA-4DAE-AA26-4D997EAC5325}"/>
              </a:ext>
            </a:extLst>
          </p:cNvPr>
          <p:cNvSpPr/>
          <p:nvPr/>
        </p:nvSpPr>
        <p:spPr>
          <a:xfrm>
            <a:off x="1836239" y="1994388"/>
            <a:ext cx="1405054" cy="721453"/>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u="sng">
                <a:solidFill>
                  <a:sysClr val="windowText" lastClr="000000"/>
                </a:solidFill>
              </a:rPr>
              <a:t>VIN</a:t>
            </a:r>
          </a:p>
        </p:txBody>
      </p:sp>
      <p:sp>
        <p:nvSpPr>
          <p:cNvPr id="7" name="Oval 6">
            <a:extLst>
              <a:ext uri="{FF2B5EF4-FFF2-40B4-BE49-F238E27FC236}">
                <a16:creationId xmlns:a16="http://schemas.microsoft.com/office/drawing/2014/main" id="{2AA0EA71-D68F-444C-A1E5-C51E78003E65}"/>
              </a:ext>
            </a:extLst>
          </p:cNvPr>
          <p:cNvSpPr/>
          <p:nvPr/>
        </p:nvSpPr>
        <p:spPr>
          <a:xfrm>
            <a:off x="3402983" y="1994388"/>
            <a:ext cx="1405054" cy="721453"/>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ysClr val="windowText" lastClr="000000"/>
                </a:solidFill>
              </a:rPr>
              <a:t>Model</a:t>
            </a:r>
          </a:p>
        </p:txBody>
      </p:sp>
      <p:sp>
        <p:nvSpPr>
          <p:cNvPr id="8" name="Oval 7">
            <a:extLst>
              <a:ext uri="{FF2B5EF4-FFF2-40B4-BE49-F238E27FC236}">
                <a16:creationId xmlns:a16="http://schemas.microsoft.com/office/drawing/2014/main" id="{DD7F37B1-87E2-419A-B98F-2205D90EE95C}"/>
              </a:ext>
            </a:extLst>
          </p:cNvPr>
          <p:cNvSpPr/>
          <p:nvPr/>
        </p:nvSpPr>
        <p:spPr>
          <a:xfrm>
            <a:off x="4969727" y="2039776"/>
            <a:ext cx="1405054" cy="721453"/>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ysClr val="windowText" lastClr="000000"/>
                </a:solidFill>
              </a:rPr>
              <a:t>Year</a:t>
            </a:r>
          </a:p>
        </p:txBody>
      </p:sp>
      <p:cxnSp>
        <p:nvCxnSpPr>
          <p:cNvPr id="10" name="Straight Connector 9">
            <a:extLst>
              <a:ext uri="{FF2B5EF4-FFF2-40B4-BE49-F238E27FC236}">
                <a16:creationId xmlns:a16="http://schemas.microsoft.com/office/drawing/2014/main" id="{97775859-BD51-4047-AFC6-1D55FF0B02F3}"/>
              </a:ext>
            </a:extLst>
          </p:cNvPr>
          <p:cNvCxnSpPr>
            <a:cxnSpLocks/>
            <a:stCxn id="6" idx="4"/>
            <a:endCxn id="5" idx="0"/>
          </p:cNvCxnSpPr>
          <p:nvPr/>
        </p:nvCxnSpPr>
        <p:spPr>
          <a:xfrm>
            <a:off x="2538766" y="2715841"/>
            <a:ext cx="1566745" cy="32584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5489BE-A5A3-4E37-A661-D10DBD2E2F2C}"/>
              </a:ext>
            </a:extLst>
          </p:cNvPr>
          <p:cNvCxnSpPr>
            <a:cxnSpLocks/>
            <a:stCxn id="7" idx="4"/>
            <a:endCxn id="5" idx="0"/>
          </p:cNvCxnSpPr>
          <p:nvPr/>
        </p:nvCxnSpPr>
        <p:spPr>
          <a:xfrm>
            <a:off x="4105510" y="2715841"/>
            <a:ext cx="1" cy="32584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B814C1-592C-48E9-B1A4-38147DD80902}"/>
              </a:ext>
            </a:extLst>
          </p:cNvPr>
          <p:cNvCxnSpPr>
            <a:cxnSpLocks/>
            <a:stCxn id="8" idx="4"/>
            <a:endCxn id="5" idx="0"/>
          </p:cNvCxnSpPr>
          <p:nvPr/>
        </p:nvCxnSpPr>
        <p:spPr>
          <a:xfrm flipH="1">
            <a:off x="4105511" y="2761229"/>
            <a:ext cx="1566743" cy="28045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Diamond 22">
            <a:extLst>
              <a:ext uri="{FF2B5EF4-FFF2-40B4-BE49-F238E27FC236}">
                <a16:creationId xmlns:a16="http://schemas.microsoft.com/office/drawing/2014/main" id="{3ED685B4-2563-46DF-89A8-17D19E3ED4F7}"/>
              </a:ext>
            </a:extLst>
          </p:cNvPr>
          <p:cNvSpPr/>
          <p:nvPr/>
        </p:nvSpPr>
        <p:spPr>
          <a:xfrm>
            <a:off x="3113051" y="3783984"/>
            <a:ext cx="1984918" cy="657922"/>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ysClr val="windowText" lastClr="000000"/>
                </a:solidFill>
              </a:rPr>
              <a:t>Has</a:t>
            </a:r>
          </a:p>
        </p:txBody>
      </p:sp>
      <p:sp>
        <p:nvSpPr>
          <p:cNvPr id="37" name="Rectangle 36">
            <a:extLst>
              <a:ext uri="{FF2B5EF4-FFF2-40B4-BE49-F238E27FC236}">
                <a16:creationId xmlns:a16="http://schemas.microsoft.com/office/drawing/2014/main" id="{6D8DA208-B9F6-4735-8C20-E6F22067CC04}"/>
              </a:ext>
            </a:extLst>
          </p:cNvPr>
          <p:cNvSpPr/>
          <p:nvPr/>
        </p:nvSpPr>
        <p:spPr>
          <a:xfrm>
            <a:off x="3414134" y="4642752"/>
            <a:ext cx="1393903" cy="565979"/>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ysClr val="windowText" lastClr="000000"/>
                </a:solidFill>
              </a:rPr>
              <a:t>Part</a:t>
            </a:r>
          </a:p>
        </p:txBody>
      </p:sp>
      <p:sp>
        <p:nvSpPr>
          <p:cNvPr id="39" name="Oval 38">
            <a:extLst>
              <a:ext uri="{FF2B5EF4-FFF2-40B4-BE49-F238E27FC236}">
                <a16:creationId xmlns:a16="http://schemas.microsoft.com/office/drawing/2014/main" id="{928274FC-3CA0-4F36-A026-6A5127BD396C}"/>
              </a:ext>
            </a:extLst>
          </p:cNvPr>
          <p:cNvSpPr/>
          <p:nvPr/>
        </p:nvSpPr>
        <p:spPr>
          <a:xfrm>
            <a:off x="1836239" y="5421876"/>
            <a:ext cx="1405054" cy="721453"/>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ysClr val="windowText" lastClr="000000"/>
                </a:solidFill>
              </a:rPr>
              <a:t>UPC</a:t>
            </a:r>
          </a:p>
        </p:txBody>
      </p:sp>
      <p:sp>
        <p:nvSpPr>
          <p:cNvPr id="41" name="Oval 40">
            <a:extLst>
              <a:ext uri="{FF2B5EF4-FFF2-40B4-BE49-F238E27FC236}">
                <a16:creationId xmlns:a16="http://schemas.microsoft.com/office/drawing/2014/main" id="{D411BB96-0ED0-41FB-AC0C-9E572FE3D1E6}"/>
              </a:ext>
            </a:extLst>
          </p:cNvPr>
          <p:cNvSpPr/>
          <p:nvPr/>
        </p:nvSpPr>
        <p:spPr>
          <a:xfrm>
            <a:off x="3402983" y="5421876"/>
            <a:ext cx="1405054" cy="721453"/>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ysClr val="windowText" lastClr="000000"/>
                </a:solidFill>
              </a:rPr>
              <a:t>Brand</a:t>
            </a:r>
          </a:p>
        </p:txBody>
      </p:sp>
      <p:cxnSp>
        <p:nvCxnSpPr>
          <p:cNvPr id="42" name="Straight Connector 41">
            <a:extLst>
              <a:ext uri="{FF2B5EF4-FFF2-40B4-BE49-F238E27FC236}">
                <a16:creationId xmlns:a16="http://schemas.microsoft.com/office/drawing/2014/main" id="{ACEF64FA-CDC5-42CF-AF16-2DC3D51F386B}"/>
              </a:ext>
            </a:extLst>
          </p:cNvPr>
          <p:cNvCxnSpPr>
            <a:cxnSpLocks/>
            <a:stCxn id="39" idx="0"/>
            <a:endCxn id="37" idx="2"/>
          </p:cNvCxnSpPr>
          <p:nvPr/>
        </p:nvCxnSpPr>
        <p:spPr>
          <a:xfrm flipV="1">
            <a:off x="2538766" y="5208731"/>
            <a:ext cx="1572320" cy="21314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E3EA4D3-32E1-4C06-8396-EC18CB738358}"/>
              </a:ext>
            </a:extLst>
          </p:cNvPr>
          <p:cNvCxnSpPr>
            <a:cxnSpLocks/>
            <a:stCxn id="37" idx="2"/>
            <a:endCxn id="41" idx="0"/>
          </p:cNvCxnSpPr>
          <p:nvPr/>
        </p:nvCxnSpPr>
        <p:spPr>
          <a:xfrm flipH="1">
            <a:off x="4105510" y="5208731"/>
            <a:ext cx="5576" cy="21314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C238A84-2CCD-449D-9613-B963DB2EF9F2}"/>
              </a:ext>
            </a:extLst>
          </p:cNvPr>
          <p:cNvCxnSpPr>
            <a:cxnSpLocks/>
            <a:stCxn id="5" idx="2"/>
            <a:endCxn id="23" idx="0"/>
          </p:cNvCxnSpPr>
          <p:nvPr/>
        </p:nvCxnSpPr>
        <p:spPr>
          <a:xfrm flipH="1">
            <a:off x="4105510" y="3607664"/>
            <a:ext cx="1" cy="17632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CC2FD8F-358B-4676-ACA1-1016FA4B755F}"/>
              </a:ext>
            </a:extLst>
          </p:cNvPr>
          <p:cNvCxnSpPr>
            <a:cxnSpLocks/>
            <a:stCxn id="23" idx="2"/>
            <a:endCxn id="37" idx="0"/>
          </p:cNvCxnSpPr>
          <p:nvPr/>
        </p:nvCxnSpPr>
        <p:spPr>
          <a:xfrm>
            <a:off x="4105510" y="4441906"/>
            <a:ext cx="5576" cy="20084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3E4B91E-4B71-47C9-A70E-D7B3FBC098D4}"/>
              </a:ext>
            </a:extLst>
          </p:cNvPr>
          <p:cNvSpPr txBox="1"/>
          <p:nvPr/>
        </p:nvSpPr>
        <p:spPr>
          <a:xfrm>
            <a:off x="4394828" y="3595008"/>
            <a:ext cx="59163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bg1"/>
                </a:solidFill>
                <a:latin typeface="Trebuchet MS" panose="020B0603020202020204" pitchFamily="34" charset="0"/>
              </a:rPr>
              <a:t>1</a:t>
            </a:r>
          </a:p>
        </p:txBody>
      </p:sp>
      <p:sp>
        <p:nvSpPr>
          <p:cNvPr id="55" name="TextBox 54">
            <a:extLst>
              <a:ext uri="{FF2B5EF4-FFF2-40B4-BE49-F238E27FC236}">
                <a16:creationId xmlns:a16="http://schemas.microsoft.com/office/drawing/2014/main" id="{F8E13B99-973E-4F59-A461-C9C8CB749854}"/>
              </a:ext>
            </a:extLst>
          </p:cNvPr>
          <p:cNvSpPr txBox="1"/>
          <p:nvPr/>
        </p:nvSpPr>
        <p:spPr>
          <a:xfrm>
            <a:off x="4414033" y="4242618"/>
            <a:ext cx="59163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bg1"/>
                </a:solidFill>
                <a:latin typeface="Trebuchet MS" panose="020B0603020202020204" pitchFamily="34" charset="0"/>
              </a:rPr>
              <a:t>M</a:t>
            </a:r>
          </a:p>
        </p:txBody>
      </p:sp>
      <p:sp>
        <p:nvSpPr>
          <p:cNvPr id="26" name="Rectangle 25">
            <a:extLst>
              <a:ext uri="{FF2B5EF4-FFF2-40B4-BE49-F238E27FC236}">
                <a16:creationId xmlns:a16="http://schemas.microsoft.com/office/drawing/2014/main" id="{816716E8-0381-4318-BAEE-28F83C2605F1}"/>
              </a:ext>
            </a:extLst>
          </p:cNvPr>
          <p:cNvSpPr/>
          <p:nvPr/>
        </p:nvSpPr>
        <p:spPr>
          <a:xfrm>
            <a:off x="7495610" y="2321473"/>
            <a:ext cx="2130995" cy="865267"/>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ysClr val="windowText" lastClr="000000"/>
                </a:solidFill>
              </a:rPr>
              <a:t>Entity</a:t>
            </a:r>
          </a:p>
        </p:txBody>
      </p:sp>
      <p:sp>
        <p:nvSpPr>
          <p:cNvPr id="29" name="Oval 28">
            <a:extLst>
              <a:ext uri="{FF2B5EF4-FFF2-40B4-BE49-F238E27FC236}">
                <a16:creationId xmlns:a16="http://schemas.microsoft.com/office/drawing/2014/main" id="{C31864F9-7907-4C5A-8A1D-86A1B6A860F2}"/>
              </a:ext>
            </a:extLst>
          </p:cNvPr>
          <p:cNvSpPr/>
          <p:nvPr/>
        </p:nvSpPr>
        <p:spPr>
          <a:xfrm>
            <a:off x="7487086" y="3550873"/>
            <a:ext cx="2148042" cy="110295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ysClr val="windowText" lastClr="000000"/>
                </a:solidFill>
              </a:rPr>
              <a:t>Attribute</a:t>
            </a:r>
          </a:p>
        </p:txBody>
      </p:sp>
      <p:sp>
        <p:nvSpPr>
          <p:cNvPr id="32" name="Diamond 31">
            <a:extLst>
              <a:ext uri="{FF2B5EF4-FFF2-40B4-BE49-F238E27FC236}">
                <a16:creationId xmlns:a16="http://schemas.microsoft.com/office/drawing/2014/main" id="{FBCABE26-D8EB-405B-9B48-AC6A44291582}"/>
              </a:ext>
            </a:extLst>
          </p:cNvPr>
          <p:cNvSpPr/>
          <p:nvPr/>
        </p:nvSpPr>
        <p:spPr>
          <a:xfrm>
            <a:off x="7043839" y="5017961"/>
            <a:ext cx="3034536" cy="1005829"/>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ysClr val="windowText" lastClr="000000"/>
                </a:solidFill>
              </a:rPr>
              <a:t>Relationship</a:t>
            </a:r>
          </a:p>
        </p:txBody>
      </p:sp>
      <p:sp>
        <p:nvSpPr>
          <p:cNvPr id="40" name="Oval 39">
            <a:extLst>
              <a:ext uri="{FF2B5EF4-FFF2-40B4-BE49-F238E27FC236}">
                <a16:creationId xmlns:a16="http://schemas.microsoft.com/office/drawing/2014/main" id="{E81935EC-EC0D-4F1B-A391-0901A836F119}"/>
              </a:ext>
            </a:extLst>
          </p:cNvPr>
          <p:cNvSpPr/>
          <p:nvPr/>
        </p:nvSpPr>
        <p:spPr>
          <a:xfrm>
            <a:off x="4969727" y="5421876"/>
            <a:ext cx="1405054" cy="721453"/>
          </a:xfrm>
          <a:prstGeom prst="ellipse">
            <a:avLst/>
          </a:prstGeom>
          <a:ln w="38100"/>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a:solidFill>
                  <a:sysClr val="windowText" lastClr="000000"/>
                </a:solidFill>
              </a:rPr>
              <a:t>Quantity</a:t>
            </a:r>
          </a:p>
        </p:txBody>
      </p:sp>
      <p:cxnSp>
        <p:nvCxnSpPr>
          <p:cNvPr id="43" name="Straight Connector 42">
            <a:extLst>
              <a:ext uri="{FF2B5EF4-FFF2-40B4-BE49-F238E27FC236}">
                <a16:creationId xmlns:a16="http://schemas.microsoft.com/office/drawing/2014/main" id="{C53394AA-4878-4EAA-BD33-CF444BB9262B}"/>
              </a:ext>
            </a:extLst>
          </p:cNvPr>
          <p:cNvCxnSpPr>
            <a:cxnSpLocks/>
            <a:stCxn id="40" idx="0"/>
            <a:endCxn id="37" idx="2"/>
          </p:cNvCxnSpPr>
          <p:nvPr/>
        </p:nvCxnSpPr>
        <p:spPr>
          <a:xfrm flipH="1" flipV="1">
            <a:off x="4111086" y="5208731"/>
            <a:ext cx="1561168" cy="21314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641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5000">
              <a:srgbClr val="FBFFFE"/>
            </a:gs>
            <a:gs pos="38000">
              <a:srgbClr val="E7EDEA"/>
            </a:gs>
            <a:gs pos="55000">
              <a:srgbClr val="CBD9D3"/>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A42F9-4AF3-4147-9864-7EA5B8EC5A49}"/>
              </a:ext>
            </a:extLst>
          </p:cNvPr>
          <p:cNvSpPr>
            <a:spLocks noGrp="1"/>
          </p:cNvSpPr>
          <p:nvPr>
            <p:ph type="title"/>
          </p:nvPr>
        </p:nvSpPr>
        <p:spPr/>
        <p:txBody>
          <a:bodyPr/>
          <a:lstStyle/>
          <a:p>
            <a:r>
              <a:rPr lang="en-US"/>
              <a:t>Database System Design</a:t>
            </a:r>
          </a:p>
        </p:txBody>
      </p:sp>
      <p:sp>
        <p:nvSpPr>
          <p:cNvPr id="4" name="Text Placeholder 3">
            <a:extLst>
              <a:ext uri="{FF2B5EF4-FFF2-40B4-BE49-F238E27FC236}">
                <a16:creationId xmlns:a16="http://schemas.microsoft.com/office/drawing/2014/main" id="{3CF8406E-29C9-4B52-9B42-EEFE5E445685}"/>
              </a:ext>
            </a:extLst>
          </p:cNvPr>
          <p:cNvSpPr>
            <a:spLocks noGrp="1"/>
          </p:cNvSpPr>
          <p:nvPr>
            <p:ph type="body" sz="quarter" idx="10"/>
          </p:nvPr>
        </p:nvSpPr>
        <p:spPr/>
        <p:txBody>
          <a:bodyPr/>
          <a:lstStyle/>
          <a:p>
            <a:r>
              <a:rPr lang="en-US" sz="2400">
                <a:solidFill>
                  <a:schemeClr val="bg1"/>
                </a:solidFill>
              </a:rPr>
              <a:t>From Design to Practice</a:t>
            </a:r>
          </a:p>
        </p:txBody>
      </p:sp>
      <p:grpSp>
        <p:nvGrpSpPr>
          <p:cNvPr id="7" name="Group 6">
            <a:extLst>
              <a:ext uri="{FF2B5EF4-FFF2-40B4-BE49-F238E27FC236}">
                <a16:creationId xmlns:a16="http://schemas.microsoft.com/office/drawing/2014/main" id="{5E2EBDA3-A23D-495E-9D41-E277F538EE6B}"/>
              </a:ext>
            </a:extLst>
          </p:cNvPr>
          <p:cNvGrpSpPr/>
          <p:nvPr/>
        </p:nvGrpSpPr>
        <p:grpSpPr>
          <a:xfrm>
            <a:off x="924785" y="2161878"/>
            <a:ext cx="4851546" cy="3817133"/>
            <a:chOff x="811331" y="1071244"/>
            <a:chExt cx="4164654" cy="3817133"/>
          </a:xfrm>
        </p:grpSpPr>
        <p:sp>
          <p:nvSpPr>
            <p:cNvPr id="8" name="Rectangle 7">
              <a:extLst>
                <a:ext uri="{FF2B5EF4-FFF2-40B4-BE49-F238E27FC236}">
                  <a16:creationId xmlns:a16="http://schemas.microsoft.com/office/drawing/2014/main" id="{40C8F721-7345-4AD8-A33D-C603628AB85B}"/>
                </a:ext>
              </a:extLst>
            </p:cNvPr>
            <p:cNvSpPr/>
            <p:nvPr/>
          </p:nvSpPr>
          <p:spPr>
            <a:xfrm>
              <a:off x="811331" y="1071244"/>
              <a:ext cx="4164654" cy="3817133"/>
            </a:xfrm>
            <a:prstGeom prst="rect">
              <a:avLst/>
            </a:prstGeom>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9" name="TextBox 8">
              <a:extLst>
                <a:ext uri="{FF2B5EF4-FFF2-40B4-BE49-F238E27FC236}">
                  <a16:creationId xmlns:a16="http://schemas.microsoft.com/office/drawing/2014/main" id="{8AE6199C-660C-4CD7-9742-3D482D180456}"/>
                </a:ext>
              </a:extLst>
            </p:cNvPr>
            <p:cNvSpPr txBox="1"/>
            <p:nvPr/>
          </p:nvSpPr>
          <p:spPr>
            <a:xfrm>
              <a:off x="811331" y="1071244"/>
              <a:ext cx="4164654" cy="381713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6304" rIns="142240" bIns="142240" numCol="1" spcCol="1270" anchor="t" anchorCtr="0">
              <a:noAutofit/>
            </a:bodyPr>
            <a:lstStyle/>
            <a:p>
              <a:pPr>
                <a:lnSpc>
                  <a:spcPct val="90000"/>
                </a:lnSpc>
              </a:pPr>
              <a:endParaRPr lang="en-US" sz="2000">
                <a:solidFill>
                  <a:schemeClr val="bg1"/>
                </a:solidFill>
                <a:latin typeface="Trebuchet MS" panose="020B0603020202020204" pitchFamily="34" charset="0"/>
              </a:endParaRPr>
            </a:p>
            <a:p>
              <a:pPr>
                <a:lnSpc>
                  <a:spcPct val="90000"/>
                </a:lnSpc>
              </a:pPr>
              <a:r>
                <a:rPr lang="en-US" sz="2000">
                  <a:solidFill>
                    <a:schemeClr val="bg1"/>
                  </a:solidFill>
                  <a:latin typeface="Trebuchet MS" panose="020B0603020202020204" pitchFamily="34" charset="0"/>
                </a:rPr>
                <a:t>VIN, Model, Year </a:t>
              </a:r>
            </a:p>
            <a:p>
              <a:pPr>
                <a:lnSpc>
                  <a:spcPct val="90000"/>
                </a:lnSpc>
              </a:pPr>
              <a:r>
                <a:rPr lang="en-US" sz="2000">
                  <a:solidFill>
                    <a:schemeClr val="bg1"/>
                  </a:solidFill>
                  <a:latin typeface="Trebuchet MS" panose="020B0603020202020204" pitchFamily="34" charset="0"/>
                </a:rPr>
                <a:t>1a2b3c, Sedan, 1986</a:t>
              </a:r>
            </a:p>
            <a:p>
              <a:pPr>
                <a:lnSpc>
                  <a:spcPct val="90000"/>
                </a:lnSpc>
              </a:pPr>
              <a:r>
                <a:rPr lang="en-US" sz="2000">
                  <a:solidFill>
                    <a:schemeClr val="bg1"/>
                  </a:solidFill>
                  <a:latin typeface="Trebuchet MS" panose="020B0603020202020204" pitchFamily="34" charset="0"/>
                </a:rPr>
                <a:t>4d5e6g, Convertible, 2011</a:t>
              </a:r>
            </a:p>
            <a:p>
              <a:pPr>
                <a:lnSpc>
                  <a:spcPct val="90000"/>
                </a:lnSpc>
              </a:pPr>
              <a:r>
                <a:rPr lang="en-US" sz="2000">
                  <a:solidFill>
                    <a:schemeClr val="bg1"/>
                  </a:solidFill>
                  <a:latin typeface="Trebuchet MS" panose="020B0603020202020204" pitchFamily="34" charset="0"/>
                </a:rPr>
                <a:t>7h8i9j, Sedan, 1997</a:t>
              </a:r>
            </a:p>
            <a:p>
              <a:pPr marL="0" lvl="1" algn="l" defTabSz="889000">
                <a:lnSpc>
                  <a:spcPct val="90000"/>
                </a:lnSpc>
                <a:spcBef>
                  <a:spcPct val="0"/>
                </a:spcBef>
                <a:spcAft>
                  <a:spcPct val="15000"/>
                </a:spcAft>
              </a:pPr>
              <a:endParaRPr lang="en-US" sz="2000" kern="1200">
                <a:solidFill>
                  <a:schemeClr val="bg1"/>
                </a:solidFill>
              </a:endParaRPr>
            </a:p>
            <a:p>
              <a:pPr marL="0" lvl="1" algn="l" defTabSz="889000">
                <a:lnSpc>
                  <a:spcPct val="90000"/>
                </a:lnSpc>
                <a:spcBef>
                  <a:spcPct val="0"/>
                </a:spcBef>
                <a:spcAft>
                  <a:spcPct val="15000"/>
                </a:spcAft>
              </a:pPr>
              <a:endParaRPr lang="en-US" sz="2000" kern="1200">
                <a:solidFill>
                  <a:schemeClr val="bg1"/>
                </a:solidFill>
              </a:endParaRPr>
            </a:p>
            <a:p>
              <a:pPr marL="0" lvl="1" algn="l" defTabSz="889000">
                <a:lnSpc>
                  <a:spcPct val="90000"/>
                </a:lnSpc>
                <a:spcBef>
                  <a:spcPct val="0"/>
                </a:spcBef>
                <a:spcAft>
                  <a:spcPct val="15000"/>
                </a:spcAft>
              </a:pPr>
              <a:r>
                <a:rPr lang="en-US" sz="2000">
                  <a:solidFill>
                    <a:schemeClr val="bg1"/>
                  </a:solidFill>
                </a:rPr>
                <a:t>VIN, UPC, Brand, Quantity</a:t>
              </a:r>
            </a:p>
            <a:p>
              <a:pPr marL="0" lvl="1" algn="l" defTabSz="889000">
                <a:lnSpc>
                  <a:spcPct val="90000"/>
                </a:lnSpc>
                <a:spcBef>
                  <a:spcPct val="0"/>
                </a:spcBef>
                <a:spcAft>
                  <a:spcPct val="15000"/>
                </a:spcAft>
              </a:pPr>
              <a:r>
                <a:rPr lang="en-US" sz="2000">
                  <a:solidFill>
                    <a:schemeClr val="bg1"/>
                  </a:solidFill>
                  <a:latin typeface="Trebuchet MS" panose="020B0603020202020204" pitchFamily="34" charset="0"/>
                </a:rPr>
                <a:t>1a2b3c,</a:t>
              </a:r>
              <a:r>
                <a:rPr lang="en-US" sz="2000" kern="1200">
                  <a:solidFill>
                    <a:schemeClr val="bg1"/>
                  </a:solidFill>
                </a:rPr>
                <a:t> 8675309, Generic Lights, 2</a:t>
              </a:r>
            </a:p>
            <a:p>
              <a:pPr marL="0" lvl="1" defTabSz="889000">
                <a:lnSpc>
                  <a:spcPct val="90000"/>
                </a:lnSpc>
                <a:spcAft>
                  <a:spcPct val="15000"/>
                </a:spcAft>
              </a:pPr>
              <a:r>
                <a:rPr lang="en-US" sz="2000">
                  <a:solidFill>
                    <a:schemeClr val="bg1"/>
                  </a:solidFill>
                  <a:latin typeface="Trebuchet MS" panose="020B0603020202020204" pitchFamily="34" charset="0"/>
                </a:rPr>
                <a:t>1a2b3c,</a:t>
              </a:r>
              <a:r>
                <a:rPr lang="en-US" sz="2000" kern="1200">
                  <a:solidFill>
                    <a:schemeClr val="bg1"/>
                  </a:solidFill>
                </a:rPr>
                <a:t> 8675310, Generic Tires, </a:t>
              </a:r>
              <a:r>
                <a:rPr lang="en-US" sz="2000">
                  <a:solidFill>
                    <a:schemeClr val="bg1"/>
                  </a:solidFill>
                </a:rPr>
                <a:t>4</a:t>
              </a:r>
            </a:p>
            <a:p>
              <a:pPr marL="0" lvl="1" algn="l" defTabSz="889000">
                <a:lnSpc>
                  <a:spcPct val="90000"/>
                </a:lnSpc>
                <a:spcBef>
                  <a:spcPct val="0"/>
                </a:spcBef>
                <a:spcAft>
                  <a:spcPct val="15000"/>
                </a:spcAft>
              </a:pPr>
              <a:r>
                <a:rPr lang="en-US" sz="2000">
                  <a:solidFill>
                    <a:schemeClr val="bg1"/>
                  </a:solidFill>
                  <a:latin typeface="Trebuchet MS" panose="020B0603020202020204" pitchFamily="34" charset="0"/>
                </a:rPr>
                <a:t>4d5e6g,</a:t>
              </a:r>
              <a:r>
                <a:rPr lang="en-US" sz="2000" kern="1200">
                  <a:solidFill>
                    <a:schemeClr val="bg1"/>
                  </a:solidFill>
                </a:rPr>
                <a:t> 8675309, Awesome Lights, 2</a:t>
              </a:r>
            </a:p>
            <a:p>
              <a:pPr marL="0" lvl="1" defTabSz="889000">
                <a:lnSpc>
                  <a:spcPct val="90000"/>
                </a:lnSpc>
                <a:spcAft>
                  <a:spcPct val="15000"/>
                </a:spcAft>
              </a:pPr>
              <a:r>
                <a:rPr lang="en-US" sz="2000">
                  <a:solidFill>
                    <a:schemeClr val="bg1"/>
                  </a:solidFill>
                  <a:latin typeface="Trebuchet MS" panose="020B0603020202020204" pitchFamily="34" charset="0"/>
                </a:rPr>
                <a:t>4d5e6g,</a:t>
              </a:r>
              <a:r>
                <a:rPr lang="en-US" sz="2000" kern="1200">
                  <a:solidFill>
                    <a:schemeClr val="bg1"/>
                  </a:solidFill>
                </a:rPr>
                <a:t> 8675310, Awesome Tires, </a:t>
              </a:r>
              <a:r>
                <a:rPr lang="en-US" sz="2000">
                  <a:solidFill>
                    <a:schemeClr val="bg1"/>
                  </a:solidFill>
                </a:rPr>
                <a:t>4</a:t>
              </a:r>
            </a:p>
            <a:p>
              <a:pPr marL="0" lvl="1" defTabSz="889000">
                <a:lnSpc>
                  <a:spcPct val="90000"/>
                </a:lnSpc>
                <a:spcAft>
                  <a:spcPct val="15000"/>
                </a:spcAft>
              </a:pPr>
              <a:endParaRPr lang="en-US" sz="2000" kern="1200">
                <a:solidFill>
                  <a:schemeClr val="bg1"/>
                </a:solidFill>
              </a:endParaRPr>
            </a:p>
            <a:p>
              <a:pPr marL="0" lvl="1" defTabSz="889000">
                <a:lnSpc>
                  <a:spcPct val="90000"/>
                </a:lnSpc>
                <a:spcAft>
                  <a:spcPct val="15000"/>
                </a:spcAft>
              </a:pPr>
              <a:endParaRPr lang="en-US" sz="2000" kern="1200">
                <a:solidFill>
                  <a:schemeClr val="bg1"/>
                </a:solidFill>
              </a:endParaRPr>
            </a:p>
            <a:p>
              <a:pPr marL="0" lvl="1" algn="l" defTabSz="889000">
                <a:lnSpc>
                  <a:spcPct val="90000"/>
                </a:lnSpc>
                <a:spcBef>
                  <a:spcPct val="0"/>
                </a:spcBef>
                <a:spcAft>
                  <a:spcPct val="15000"/>
                </a:spcAft>
              </a:pPr>
              <a:endParaRPr lang="en-US" sz="2000" kern="1200">
                <a:solidFill>
                  <a:schemeClr val="bg1"/>
                </a:solidFill>
              </a:endParaRPr>
            </a:p>
            <a:p>
              <a:pPr marL="0" lvl="1" algn="l" defTabSz="889000">
                <a:lnSpc>
                  <a:spcPct val="90000"/>
                </a:lnSpc>
                <a:spcBef>
                  <a:spcPct val="0"/>
                </a:spcBef>
                <a:spcAft>
                  <a:spcPct val="15000"/>
                </a:spcAft>
              </a:pPr>
              <a:endParaRPr lang="en-US" sz="2000" kern="1200">
                <a:solidFill>
                  <a:schemeClr val="bg1"/>
                </a:solidFill>
              </a:endParaRPr>
            </a:p>
          </p:txBody>
        </p:sp>
      </p:grpSp>
      <p:grpSp>
        <p:nvGrpSpPr>
          <p:cNvPr id="12" name="Group 11">
            <a:extLst>
              <a:ext uri="{FF2B5EF4-FFF2-40B4-BE49-F238E27FC236}">
                <a16:creationId xmlns:a16="http://schemas.microsoft.com/office/drawing/2014/main" id="{22456BBB-1AA6-44B1-9D0B-D1605E627258}"/>
              </a:ext>
            </a:extLst>
          </p:cNvPr>
          <p:cNvGrpSpPr/>
          <p:nvPr/>
        </p:nvGrpSpPr>
        <p:grpSpPr>
          <a:xfrm>
            <a:off x="6415671" y="2161878"/>
            <a:ext cx="4851546" cy="3817133"/>
            <a:chOff x="811331" y="1071244"/>
            <a:chExt cx="4164654" cy="3817133"/>
          </a:xfrm>
        </p:grpSpPr>
        <p:sp>
          <p:nvSpPr>
            <p:cNvPr id="13" name="Rectangle 12">
              <a:extLst>
                <a:ext uri="{FF2B5EF4-FFF2-40B4-BE49-F238E27FC236}">
                  <a16:creationId xmlns:a16="http://schemas.microsoft.com/office/drawing/2014/main" id="{EED9A917-D90D-4EC7-BAFE-8E99FBC19880}"/>
                </a:ext>
              </a:extLst>
            </p:cNvPr>
            <p:cNvSpPr/>
            <p:nvPr/>
          </p:nvSpPr>
          <p:spPr>
            <a:xfrm>
              <a:off x="811331" y="1071244"/>
              <a:ext cx="4164654" cy="3817133"/>
            </a:xfrm>
            <a:prstGeom prst="rect">
              <a:avLst/>
            </a:prstGeom>
            <a:gradFill flip="none" rotWithShape="1">
              <a:gsLst>
                <a:gs pos="0">
                  <a:schemeClr val="tx1"/>
                </a:gs>
                <a:gs pos="64000">
                  <a:schemeClr val="tx1"/>
                </a:gs>
                <a:gs pos="83000">
                  <a:schemeClr val="tx1"/>
                </a:gs>
                <a:gs pos="100000">
                  <a:schemeClr val="bg2"/>
                </a:gs>
              </a:gsLst>
              <a:path path="circle">
                <a:fillToRect r="100000" b="100000"/>
              </a:path>
              <a:tileRect l="-100000" t="-100000"/>
            </a:gradFill>
            <a:ln w="57150">
              <a:no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59DF71F4-9240-4C1B-81E3-3FE65733213A}"/>
                </a:ext>
              </a:extLst>
            </p:cNvPr>
            <p:cNvSpPr txBox="1"/>
            <p:nvPr/>
          </p:nvSpPr>
          <p:spPr>
            <a:xfrm>
              <a:off x="811331" y="1071244"/>
              <a:ext cx="4164654" cy="381713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6304" rIns="142240" bIns="142240" numCol="1" spcCol="1270" anchor="t" anchorCtr="0">
              <a:noAutofit/>
            </a:bodyPr>
            <a:lstStyle/>
            <a:p>
              <a:pPr marL="0" lvl="1" algn="l" defTabSz="889000">
                <a:lnSpc>
                  <a:spcPct val="90000"/>
                </a:lnSpc>
                <a:spcBef>
                  <a:spcPct val="0"/>
                </a:spcBef>
                <a:spcAft>
                  <a:spcPct val="15000"/>
                </a:spcAft>
              </a:pPr>
              <a:r>
                <a:rPr lang="en-US" kern="1200" dirty="0">
                  <a:solidFill>
                    <a:schemeClr val="bg1"/>
                  </a:solidFill>
                </a:rPr>
                <a:t>{[</a:t>
              </a:r>
            </a:p>
            <a:p>
              <a:pPr marL="0" lvl="1" algn="l" defTabSz="889000">
                <a:lnSpc>
                  <a:spcPct val="90000"/>
                </a:lnSpc>
                <a:spcBef>
                  <a:spcPct val="0"/>
                </a:spcBef>
                <a:spcAft>
                  <a:spcPct val="15000"/>
                </a:spcAft>
              </a:pPr>
              <a:r>
                <a:rPr lang="en-US" kern="1200" dirty="0">
                  <a:solidFill>
                    <a:schemeClr val="bg1"/>
                  </a:solidFill>
                </a:rPr>
                <a:t>    {“VIN”: 1a3b3c,</a:t>
              </a:r>
            </a:p>
            <a:p>
              <a:pPr marL="0" lvl="1" algn="l" defTabSz="889000">
                <a:lnSpc>
                  <a:spcPct val="90000"/>
                </a:lnSpc>
                <a:spcBef>
                  <a:spcPct val="0"/>
                </a:spcBef>
                <a:spcAft>
                  <a:spcPct val="15000"/>
                </a:spcAft>
              </a:pPr>
              <a:r>
                <a:rPr lang="en-US" dirty="0">
                  <a:solidFill>
                    <a:schemeClr val="bg1"/>
                  </a:solidFill>
                </a:rPr>
                <a:t>     “Model”: “Sedan”,</a:t>
              </a:r>
            </a:p>
            <a:p>
              <a:pPr marL="0" lvl="1" algn="l" defTabSz="889000">
                <a:lnSpc>
                  <a:spcPct val="90000"/>
                </a:lnSpc>
                <a:spcBef>
                  <a:spcPct val="0"/>
                </a:spcBef>
                <a:spcAft>
                  <a:spcPct val="15000"/>
                </a:spcAft>
              </a:pPr>
              <a:r>
                <a:rPr lang="en-US" kern="1200" dirty="0">
                  <a:solidFill>
                    <a:schemeClr val="bg1"/>
                  </a:solidFill>
                </a:rPr>
                <a:t>     “Year”: 1986,</a:t>
              </a:r>
            </a:p>
            <a:p>
              <a:pPr marL="0" lvl="1" algn="l" defTabSz="889000">
                <a:lnSpc>
                  <a:spcPct val="90000"/>
                </a:lnSpc>
                <a:spcBef>
                  <a:spcPct val="0"/>
                </a:spcBef>
                <a:spcAft>
                  <a:spcPct val="15000"/>
                </a:spcAft>
              </a:pPr>
              <a:r>
                <a:rPr lang="en-US" dirty="0">
                  <a:solidFill>
                    <a:schemeClr val="bg1"/>
                  </a:solidFill>
                </a:rPr>
                <a:t>     “Parts”: [</a:t>
              </a:r>
            </a:p>
            <a:p>
              <a:pPr marL="0" lvl="1" algn="l" defTabSz="889000">
                <a:lnSpc>
                  <a:spcPct val="90000"/>
                </a:lnSpc>
                <a:spcBef>
                  <a:spcPct val="0"/>
                </a:spcBef>
                <a:spcAft>
                  <a:spcPct val="15000"/>
                </a:spcAft>
              </a:pPr>
              <a:r>
                <a:rPr lang="en-US" kern="1200" dirty="0">
                  <a:solidFill>
                    <a:schemeClr val="bg1"/>
                  </a:solidFill>
                </a:rPr>
                <a:t>            {“UPC”: 8675309,</a:t>
              </a:r>
            </a:p>
            <a:p>
              <a:pPr marL="0" lvl="1" algn="l" defTabSz="889000">
                <a:lnSpc>
                  <a:spcPct val="90000"/>
                </a:lnSpc>
                <a:spcBef>
                  <a:spcPct val="0"/>
                </a:spcBef>
                <a:spcAft>
                  <a:spcPct val="15000"/>
                </a:spcAft>
              </a:pPr>
              <a:r>
                <a:rPr lang="en-US" dirty="0">
                  <a:solidFill>
                    <a:schemeClr val="bg1"/>
                  </a:solidFill>
                </a:rPr>
                <a:t>             “Brand”: “</a:t>
              </a:r>
              <a:r>
                <a:rPr lang="en-US" kern="1200" dirty="0">
                  <a:solidFill>
                    <a:schemeClr val="bg1"/>
                  </a:solidFill>
                </a:rPr>
                <a:t>Generic Lights”,</a:t>
              </a:r>
            </a:p>
            <a:p>
              <a:pPr marL="0" lvl="1" algn="l" defTabSz="889000">
                <a:lnSpc>
                  <a:spcPct val="90000"/>
                </a:lnSpc>
                <a:spcBef>
                  <a:spcPct val="0"/>
                </a:spcBef>
                <a:spcAft>
                  <a:spcPct val="15000"/>
                </a:spcAft>
              </a:pPr>
              <a:r>
                <a:rPr lang="en-US" dirty="0">
                  <a:solidFill>
                    <a:schemeClr val="bg1"/>
                  </a:solidFill>
                </a:rPr>
                <a:t>             “Quantity”: 2</a:t>
              </a:r>
            </a:p>
            <a:p>
              <a:pPr marL="0" lvl="1" algn="l" defTabSz="889000">
                <a:lnSpc>
                  <a:spcPct val="90000"/>
                </a:lnSpc>
                <a:spcBef>
                  <a:spcPct val="0"/>
                </a:spcBef>
                <a:spcAft>
                  <a:spcPct val="15000"/>
                </a:spcAft>
              </a:pPr>
              <a:r>
                <a:rPr lang="en-US" dirty="0">
                  <a:solidFill>
                    <a:schemeClr val="bg1"/>
                  </a:solidFill>
                </a:rPr>
                <a:t>            }, {</a:t>
              </a:r>
            </a:p>
            <a:p>
              <a:pPr marL="0" lvl="1" algn="l" defTabSz="889000">
                <a:lnSpc>
                  <a:spcPct val="90000"/>
                </a:lnSpc>
                <a:spcBef>
                  <a:spcPct val="0"/>
                </a:spcBef>
                <a:spcAft>
                  <a:spcPct val="15000"/>
                </a:spcAft>
              </a:pPr>
              <a:r>
                <a:rPr lang="en-US" kern="1200" dirty="0">
                  <a:solidFill>
                    <a:schemeClr val="bg1"/>
                  </a:solidFill>
                </a:rPr>
                <a:t>             {“UPC”: 8675310,</a:t>
              </a:r>
            </a:p>
            <a:p>
              <a:pPr marL="0" lvl="1" algn="l" defTabSz="889000">
                <a:lnSpc>
                  <a:spcPct val="90000"/>
                </a:lnSpc>
                <a:spcBef>
                  <a:spcPct val="0"/>
                </a:spcBef>
                <a:spcAft>
                  <a:spcPct val="15000"/>
                </a:spcAft>
              </a:pPr>
              <a:r>
                <a:rPr lang="en-US" dirty="0">
                  <a:solidFill>
                    <a:schemeClr val="bg1"/>
                  </a:solidFill>
                </a:rPr>
                <a:t>             “Brand”: “</a:t>
              </a:r>
              <a:r>
                <a:rPr lang="en-US" kern="1200" dirty="0">
                  <a:solidFill>
                    <a:schemeClr val="bg1"/>
                  </a:solidFill>
                </a:rPr>
                <a:t>Generic Lights”,</a:t>
              </a:r>
            </a:p>
            <a:p>
              <a:pPr marL="0" lvl="1" algn="l" defTabSz="889000">
                <a:lnSpc>
                  <a:spcPct val="90000"/>
                </a:lnSpc>
                <a:spcBef>
                  <a:spcPct val="0"/>
                </a:spcBef>
                <a:spcAft>
                  <a:spcPct val="15000"/>
                </a:spcAft>
              </a:pPr>
              <a:r>
                <a:rPr lang="en-US" dirty="0">
                  <a:solidFill>
                    <a:schemeClr val="bg1"/>
                  </a:solidFill>
                </a:rPr>
                <a:t>…</a:t>
              </a:r>
            </a:p>
            <a:p>
              <a:pPr marL="0" lvl="1" algn="l" defTabSz="889000">
                <a:lnSpc>
                  <a:spcPct val="90000"/>
                </a:lnSpc>
                <a:spcBef>
                  <a:spcPct val="0"/>
                </a:spcBef>
                <a:spcAft>
                  <a:spcPct val="15000"/>
                </a:spcAft>
              </a:pPr>
              <a:endParaRPr lang="en-US" kern="1200" dirty="0">
                <a:solidFill>
                  <a:schemeClr val="bg1"/>
                </a:solidFill>
              </a:endParaRPr>
            </a:p>
            <a:p>
              <a:pPr marL="0" lvl="1" algn="l" defTabSz="889000">
                <a:lnSpc>
                  <a:spcPct val="90000"/>
                </a:lnSpc>
                <a:spcBef>
                  <a:spcPct val="0"/>
                </a:spcBef>
                <a:spcAft>
                  <a:spcPct val="15000"/>
                </a:spcAft>
              </a:pPr>
              <a:endParaRPr lang="en-US" sz="2000" kern="1200" dirty="0">
                <a:solidFill>
                  <a:schemeClr val="bg1"/>
                </a:solidFill>
              </a:endParaRPr>
            </a:p>
          </p:txBody>
        </p:sp>
      </p:grpSp>
      <p:sp>
        <p:nvSpPr>
          <p:cNvPr id="15" name="Rectangle 14">
            <a:extLst>
              <a:ext uri="{FF2B5EF4-FFF2-40B4-BE49-F238E27FC236}">
                <a16:creationId xmlns:a16="http://schemas.microsoft.com/office/drawing/2014/main" id="{A715A1FC-800B-4A4E-BD3F-E8E3A3940509}"/>
              </a:ext>
            </a:extLst>
          </p:cNvPr>
          <p:cNvSpPr/>
          <p:nvPr/>
        </p:nvSpPr>
        <p:spPr>
          <a:xfrm>
            <a:off x="3617678" y="1865628"/>
            <a:ext cx="1770077" cy="780177"/>
          </a:xfrm>
          <a:prstGeom prst="rect">
            <a:avLst/>
          </a:prstGeom>
          <a:solidFill>
            <a:srgbClr val="CBD9D3"/>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ysClr val="windowText" lastClr="000000"/>
                </a:solidFill>
              </a:rPr>
              <a:t>Cars.csv</a:t>
            </a:r>
            <a:endParaRPr lang="en-US" sz="1050" b="1">
              <a:solidFill>
                <a:sysClr val="windowText" lastClr="000000"/>
              </a:solidFill>
            </a:endParaRPr>
          </a:p>
        </p:txBody>
      </p:sp>
      <p:sp>
        <p:nvSpPr>
          <p:cNvPr id="16" name="Rectangle 15">
            <a:extLst>
              <a:ext uri="{FF2B5EF4-FFF2-40B4-BE49-F238E27FC236}">
                <a16:creationId xmlns:a16="http://schemas.microsoft.com/office/drawing/2014/main" id="{1FDDCB1E-9013-43C5-BD5A-FACE1B47C7D1}"/>
              </a:ext>
            </a:extLst>
          </p:cNvPr>
          <p:cNvSpPr/>
          <p:nvPr/>
        </p:nvSpPr>
        <p:spPr>
          <a:xfrm>
            <a:off x="3617678" y="3532231"/>
            <a:ext cx="1770077" cy="780177"/>
          </a:xfrm>
          <a:prstGeom prst="rect">
            <a:avLst/>
          </a:prstGeom>
          <a:solidFill>
            <a:srgbClr val="CBD9D3"/>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ysClr val="windowText" lastClr="000000"/>
                </a:solidFill>
              </a:rPr>
              <a:t>Parts.csv</a:t>
            </a:r>
            <a:endParaRPr lang="en-US" sz="1050" b="1">
              <a:solidFill>
                <a:sysClr val="windowText" lastClr="000000"/>
              </a:solidFill>
            </a:endParaRPr>
          </a:p>
        </p:txBody>
      </p:sp>
      <p:sp>
        <p:nvSpPr>
          <p:cNvPr id="17" name="Rectangle 16">
            <a:extLst>
              <a:ext uri="{FF2B5EF4-FFF2-40B4-BE49-F238E27FC236}">
                <a16:creationId xmlns:a16="http://schemas.microsoft.com/office/drawing/2014/main" id="{167D7637-DB6B-4231-A8AB-7A009D405B63}"/>
              </a:ext>
            </a:extLst>
          </p:cNvPr>
          <p:cNvSpPr/>
          <p:nvPr/>
        </p:nvSpPr>
        <p:spPr>
          <a:xfrm>
            <a:off x="9234175" y="1865628"/>
            <a:ext cx="1770077" cy="780177"/>
          </a:xfrm>
          <a:prstGeom prst="rect">
            <a:avLst/>
          </a:prstGeom>
          <a:solidFill>
            <a:srgbClr val="CBD9D3"/>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err="1">
                <a:solidFill>
                  <a:sysClr val="windowText" lastClr="000000"/>
                </a:solidFill>
              </a:rPr>
              <a:t>Cars.json</a:t>
            </a:r>
            <a:endParaRPr lang="en-US" sz="1050" b="1">
              <a:solidFill>
                <a:sysClr val="windowText" lastClr="000000"/>
              </a:solidFill>
            </a:endParaRPr>
          </a:p>
        </p:txBody>
      </p:sp>
    </p:spTree>
    <p:extLst>
      <p:ext uri="{BB962C8B-B14F-4D97-AF65-F5344CB8AC3E}">
        <p14:creationId xmlns:p14="http://schemas.microsoft.com/office/powerpoint/2010/main" val="4235177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B9EBD-1E6F-4138-9160-1DBF027675B7}"/>
              </a:ext>
            </a:extLst>
          </p:cNvPr>
          <p:cNvSpPr>
            <a:spLocks noGrp="1"/>
          </p:cNvSpPr>
          <p:nvPr>
            <p:ph type="title"/>
          </p:nvPr>
        </p:nvSpPr>
        <p:spPr/>
        <p:txBody>
          <a:bodyPr/>
          <a:lstStyle/>
          <a:p>
            <a:r>
              <a:rPr lang="en-US"/>
              <a:t>Database System Design</a:t>
            </a:r>
          </a:p>
        </p:txBody>
      </p:sp>
      <p:sp>
        <p:nvSpPr>
          <p:cNvPr id="4" name="Text Placeholder 3">
            <a:extLst>
              <a:ext uri="{FF2B5EF4-FFF2-40B4-BE49-F238E27FC236}">
                <a16:creationId xmlns:a16="http://schemas.microsoft.com/office/drawing/2014/main" id="{C38EF031-0DE3-4125-87AD-4D023172BAD9}"/>
              </a:ext>
            </a:extLst>
          </p:cNvPr>
          <p:cNvSpPr>
            <a:spLocks noGrp="1"/>
          </p:cNvSpPr>
          <p:nvPr>
            <p:ph type="body" sz="quarter" idx="10"/>
          </p:nvPr>
        </p:nvSpPr>
        <p:spPr/>
        <p:txBody>
          <a:bodyPr/>
          <a:lstStyle/>
          <a:p>
            <a:r>
              <a:rPr lang="en-US"/>
              <a:t>Directed Acyclic Graphs</a:t>
            </a:r>
          </a:p>
        </p:txBody>
      </p:sp>
      <p:graphicFrame>
        <p:nvGraphicFramePr>
          <p:cNvPr id="18" name="Table 17">
            <a:extLst>
              <a:ext uri="{FF2B5EF4-FFF2-40B4-BE49-F238E27FC236}">
                <a16:creationId xmlns:a16="http://schemas.microsoft.com/office/drawing/2014/main" id="{F4C3B46C-2326-43C9-98D4-73657A99A4B2}"/>
              </a:ext>
            </a:extLst>
          </p:cNvPr>
          <p:cNvGraphicFramePr>
            <a:graphicFrameLocks noGrp="1"/>
          </p:cNvGraphicFramePr>
          <p:nvPr>
            <p:extLst>
              <p:ext uri="{D42A27DB-BD31-4B8C-83A1-F6EECF244321}">
                <p14:modId xmlns:p14="http://schemas.microsoft.com/office/powerpoint/2010/main" val="3443194191"/>
              </p:ext>
            </p:extLst>
          </p:nvPr>
        </p:nvGraphicFramePr>
        <p:xfrm>
          <a:off x="2698593" y="2017117"/>
          <a:ext cx="1321033" cy="841915"/>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321033">
                  <a:extLst>
                    <a:ext uri="{9D8B030D-6E8A-4147-A177-3AD203B41FA5}">
                      <a16:colId xmlns:a16="http://schemas.microsoft.com/office/drawing/2014/main" val="856548784"/>
                    </a:ext>
                  </a:extLst>
                </a:gridCol>
              </a:tblGrid>
              <a:tr h="168383">
                <a:tc>
                  <a:txBody>
                    <a:bodyPr/>
                    <a:lstStyle/>
                    <a:p>
                      <a:endParaRPr lang="en-US" sz="400"/>
                    </a:p>
                  </a:txBody>
                  <a:tcPr/>
                </a:tc>
                <a:extLst>
                  <a:ext uri="{0D108BD9-81ED-4DB2-BD59-A6C34878D82A}">
                    <a16:rowId xmlns:a16="http://schemas.microsoft.com/office/drawing/2014/main" val="2488894575"/>
                  </a:ext>
                </a:extLst>
              </a:tr>
              <a:tr h="168383">
                <a:tc>
                  <a:txBody>
                    <a:bodyPr/>
                    <a:lstStyle/>
                    <a:p>
                      <a:endParaRPr lang="en-US" sz="400"/>
                    </a:p>
                  </a:txBody>
                  <a:tcPr/>
                </a:tc>
                <a:extLst>
                  <a:ext uri="{0D108BD9-81ED-4DB2-BD59-A6C34878D82A}">
                    <a16:rowId xmlns:a16="http://schemas.microsoft.com/office/drawing/2014/main" val="856515406"/>
                  </a:ext>
                </a:extLst>
              </a:tr>
              <a:tr h="168383">
                <a:tc>
                  <a:txBody>
                    <a:bodyPr/>
                    <a:lstStyle/>
                    <a:p>
                      <a:endParaRPr lang="en-US" sz="400"/>
                    </a:p>
                  </a:txBody>
                  <a:tcPr/>
                </a:tc>
                <a:extLst>
                  <a:ext uri="{0D108BD9-81ED-4DB2-BD59-A6C34878D82A}">
                    <a16:rowId xmlns:a16="http://schemas.microsoft.com/office/drawing/2014/main" val="704541070"/>
                  </a:ext>
                </a:extLst>
              </a:tr>
              <a:tr h="168383">
                <a:tc>
                  <a:txBody>
                    <a:bodyPr/>
                    <a:lstStyle/>
                    <a:p>
                      <a:endParaRPr lang="en-US" sz="400"/>
                    </a:p>
                  </a:txBody>
                  <a:tcPr/>
                </a:tc>
                <a:extLst>
                  <a:ext uri="{0D108BD9-81ED-4DB2-BD59-A6C34878D82A}">
                    <a16:rowId xmlns:a16="http://schemas.microsoft.com/office/drawing/2014/main" val="109547125"/>
                  </a:ext>
                </a:extLst>
              </a:tr>
              <a:tr h="168383">
                <a:tc>
                  <a:txBody>
                    <a:bodyPr/>
                    <a:lstStyle/>
                    <a:p>
                      <a:endParaRPr lang="en-US" sz="400"/>
                    </a:p>
                  </a:txBody>
                  <a:tcPr/>
                </a:tc>
                <a:extLst>
                  <a:ext uri="{0D108BD9-81ED-4DB2-BD59-A6C34878D82A}">
                    <a16:rowId xmlns:a16="http://schemas.microsoft.com/office/drawing/2014/main" val="1263358476"/>
                  </a:ext>
                </a:extLst>
              </a:tr>
            </a:tbl>
          </a:graphicData>
        </a:graphic>
      </p:graphicFrame>
      <p:graphicFrame>
        <p:nvGraphicFramePr>
          <p:cNvPr id="19" name="Table 18">
            <a:extLst>
              <a:ext uri="{FF2B5EF4-FFF2-40B4-BE49-F238E27FC236}">
                <a16:creationId xmlns:a16="http://schemas.microsoft.com/office/drawing/2014/main" id="{DAF69DA7-EBED-4733-8C09-A0BAA53EE9F6}"/>
              </a:ext>
            </a:extLst>
          </p:cNvPr>
          <p:cNvGraphicFramePr>
            <a:graphicFrameLocks noGrp="1"/>
          </p:cNvGraphicFramePr>
          <p:nvPr>
            <p:extLst>
              <p:ext uri="{D42A27DB-BD31-4B8C-83A1-F6EECF244321}">
                <p14:modId xmlns:p14="http://schemas.microsoft.com/office/powerpoint/2010/main" val="4051630485"/>
              </p:ext>
            </p:extLst>
          </p:nvPr>
        </p:nvGraphicFramePr>
        <p:xfrm>
          <a:off x="2698593" y="3370943"/>
          <a:ext cx="1321033" cy="133656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321033">
                  <a:extLst>
                    <a:ext uri="{9D8B030D-6E8A-4147-A177-3AD203B41FA5}">
                      <a16:colId xmlns:a16="http://schemas.microsoft.com/office/drawing/2014/main" val="3816815131"/>
                    </a:ext>
                  </a:extLst>
                </a:gridCol>
              </a:tblGrid>
              <a:tr h="190938">
                <a:tc>
                  <a:txBody>
                    <a:bodyPr/>
                    <a:lstStyle/>
                    <a:p>
                      <a:endParaRPr lang="en-US" sz="500"/>
                    </a:p>
                  </a:txBody>
                  <a:tcPr/>
                </a:tc>
                <a:extLst>
                  <a:ext uri="{0D108BD9-81ED-4DB2-BD59-A6C34878D82A}">
                    <a16:rowId xmlns:a16="http://schemas.microsoft.com/office/drawing/2014/main" val="3116687418"/>
                  </a:ext>
                </a:extLst>
              </a:tr>
              <a:tr h="190938">
                <a:tc>
                  <a:txBody>
                    <a:bodyPr/>
                    <a:lstStyle/>
                    <a:p>
                      <a:endParaRPr lang="en-US" sz="500"/>
                    </a:p>
                  </a:txBody>
                  <a:tcPr/>
                </a:tc>
                <a:extLst>
                  <a:ext uri="{0D108BD9-81ED-4DB2-BD59-A6C34878D82A}">
                    <a16:rowId xmlns:a16="http://schemas.microsoft.com/office/drawing/2014/main" val="3602605967"/>
                  </a:ext>
                </a:extLst>
              </a:tr>
              <a:tr h="190938">
                <a:tc>
                  <a:txBody>
                    <a:bodyPr/>
                    <a:lstStyle/>
                    <a:p>
                      <a:endParaRPr lang="en-US" sz="500"/>
                    </a:p>
                  </a:txBody>
                  <a:tcPr/>
                </a:tc>
                <a:extLst>
                  <a:ext uri="{0D108BD9-81ED-4DB2-BD59-A6C34878D82A}">
                    <a16:rowId xmlns:a16="http://schemas.microsoft.com/office/drawing/2014/main" val="710775010"/>
                  </a:ext>
                </a:extLst>
              </a:tr>
              <a:tr h="190938">
                <a:tc>
                  <a:txBody>
                    <a:bodyPr/>
                    <a:lstStyle/>
                    <a:p>
                      <a:endParaRPr lang="en-US" sz="500"/>
                    </a:p>
                  </a:txBody>
                  <a:tcPr/>
                </a:tc>
                <a:extLst>
                  <a:ext uri="{0D108BD9-81ED-4DB2-BD59-A6C34878D82A}">
                    <a16:rowId xmlns:a16="http://schemas.microsoft.com/office/drawing/2014/main" val="961062832"/>
                  </a:ext>
                </a:extLst>
              </a:tr>
              <a:tr h="190938">
                <a:tc>
                  <a:txBody>
                    <a:bodyPr/>
                    <a:lstStyle/>
                    <a:p>
                      <a:endParaRPr lang="en-US" sz="500"/>
                    </a:p>
                  </a:txBody>
                  <a:tcPr/>
                </a:tc>
                <a:extLst>
                  <a:ext uri="{0D108BD9-81ED-4DB2-BD59-A6C34878D82A}">
                    <a16:rowId xmlns:a16="http://schemas.microsoft.com/office/drawing/2014/main" val="3021200044"/>
                  </a:ext>
                </a:extLst>
              </a:tr>
              <a:tr h="190938">
                <a:tc>
                  <a:txBody>
                    <a:bodyPr/>
                    <a:lstStyle/>
                    <a:p>
                      <a:endParaRPr lang="en-US" sz="500"/>
                    </a:p>
                  </a:txBody>
                  <a:tcPr/>
                </a:tc>
                <a:extLst>
                  <a:ext uri="{0D108BD9-81ED-4DB2-BD59-A6C34878D82A}">
                    <a16:rowId xmlns:a16="http://schemas.microsoft.com/office/drawing/2014/main" val="881486562"/>
                  </a:ext>
                </a:extLst>
              </a:tr>
              <a:tr h="190938">
                <a:tc>
                  <a:txBody>
                    <a:bodyPr/>
                    <a:lstStyle/>
                    <a:p>
                      <a:endParaRPr lang="en-US" sz="500"/>
                    </a:p>
                  </a:txBody>
                  <a:tcPr/>
                </a:tc>
                <a:extLst>
                  <a:ext uri="{0D108BD9-81ED-4DB2-BD59-A6C34878D82A}">
                    <a16:rowId xmlns:a16="http://schemas.microsoft.com/office/drawing/2014/main" val="3732847654"/>
                  </a:ext>
                </a:extLst>
              </a:tr>
            </a:tbl>
          </a:graphicData>
        </a:graphic>
      </p:graphicFrame>
      <p:graphicFrame>
        <p:nvGraphicFramePr>
          <p:cNvPr id="20" name="Table 19">
            <a:extLst>
              <a:ext uri="{FF2B5EF4-FFF2-40B4-BE49-F238E27FC236}">
                <a16:creationId xmlns:a16="http://schemas.microsoft.com/office/drawing/2014/main" id="{6F3C70D2-C05C-4551-8E85-073BFDA93F0D}"/>
              </a:ext>
            </a:extLst>
          </p:cNvPr>
          <p:cNvGraphicFramePr>
            <a:graphicFrameLocks noGrp="1"/>
          </p:cNvGraphicFramePr>
          <p:nvPr>
            <p:extLst>
              <p:ext uri="{D42A27DB-BD31-4B8C-83A1-F6EECF244321}">
                <p14:modId xmlns:p14="http://schemas.microsoft.com/office/powerpoint/2010/main" val="692783402"/>
              </p:ext>
            </p:extLst>
          </p:nvPr>
        </p:nvGraphicFramePr>
        <p:xfrm>
          <a:off x="2698593" y="5219419"/>
          <a:ext cx="1321033" cy="95987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321033">
                  <a:extLst>
                    <a:ext uri="{9D8B030D-6E8A-4147-A177-3AD203B41FA5}">
                      <a16:colId xmlns:a16="http://schemas.microsoft.com/office/drawing/2014/main" val="202672430"/>
                    </a:ext>
                  </a:extLst>
                </a:gridCol>
              </a:tblGrid>
              <a:tr h="191974">
                <a:tc>
                  <a:txBody>
                    <a:bodyPr/>
                    <a:lstStyle/>
                    <a:p>
                      <a:endParaRPr lang="en-US" sz="400"/>
                    </a:p>
                  </a:txBody>
                  <a:tcPr/>
                </a:tc>
                <a:extLst>
                  <a:ext uri="{0D108BD9-81ED-4DB2-BD59-A6C34878D82A}">
                    <a16:rowId xmlns:a16="http://schemas.microsoft.com/office/drawing/2014/main" val="4134629932"/>
                  </a:ext>
                </a:extLst>
              </a:tr>
              <a:tr h="191974">
                <a:tc>
                  <a:txBody>
                    <a:bodyPr/>
                    <a:lstStyle/>
                    <a:p>
                      <a:endParaRPr lang="en-US" sz="400"/>
                    </a:p>
                  </a:txBody>
                  <a:tcPr/>
                </a:tc>
                <a:extLst>
                  <a:ext uri="{0D108BD9-81ED-4DB2-BD59-A6C34878D82A}">
                    <a16:rowId xmlns:a16="http://schemas.microsoft.com/office/drawing/2014/main" val="2215902101"/>
                  </a:ext>
                </a:extLst>
              </a:tr>
              <a:tr h="191974">
                <a:tc>
                  <a:txBody>
                    <a:bodyPr/>
                    <a:lstStyle/>
                    <a:p>
                      <a:endParaRPr lang="en-US" sz="400"/>
                    </a:p>
                  </a:txBody>
                  <a:tcPr/>
                </a:tc>
                <a:extLst>
                  <a:ext uri="{0D108BD9-81ED-4DB2-BD59-A6C34878D82A}">
                    <a16:rowId xmlns:a16="http://schemas.microsoft.com/office/drawing/2014/main" val="1117076095"/>
                  </a:ext>
                </a:extLst>
              </a:tr>
              <a:tr h="191974">
                <a:tc>
                  <a:txBody>
                    <a:bodyPr/>
                    <a:lstStyle/>
                    <a:p>
                      <a:endParaRPr lang="en-US" sz="400"/>
                    </a:p>
                  </a:txBody>
                  <a:tcPr/>
                </a:tc>
                <a:extLst>
                  <a:ext uri="{0D108BD9-81ED-4DB2-BD59-A6C34878D82A}">
                    <a16:rowId xmlns:a16="http://schemas.microsoft.com/office/drawing/2014/main" val="2029613389"/>
                  </a:ext>
                </a:extLst>
              </a:tr>
              <a:tr h="191974">
                <a:tc>
                  <a:txBody>
                    <a:bodyPr/>
                    <a:lstStyle/>
                    <a:p>
                      <a:endParaRPr lang="en-US" sz="400"/>
                    </a:p>
                  </a:txBody>
                  <a:tcPr/>
                </a:tc>
                <a:extLst>
                  <a:ext uri="{0D108BD9-81ED-4DB2-BD59-A6C34878D82A}">
                    <a16:rowId xmlns:a16="http://schemas.microsoft.com/office/drawing/2014/main" val="1069757497"/>
                  </a:ext>
                </a:extLst>
              </a:tr>
            </a:tbl>
          </a:graphicData>
        </a:graphic>
      </p:graphicFrame>
      <p:sp>
        <p:nvSpPr>
          <p:cNvPr id="21" name="Oval 20">
            <a:extLst>
              <a:ext uri="{FF2B5EF4-FFF2-40B4-BE49-F238E27FC236}">
                <a16:creationId xmlns:a16="http://schemas.microsoft.com/office/drawing/2014/main" id="{3E78D6B4-E0CD-47F6-B275-AC663E71EF69}"/>
              </a:ext>
            </a:extLst>
          </p:cNvPr>
          <p:cNvSpPr/>
          <p:nvPr/>
        </p:nvSpPr>
        <p:spPr>
          <a:xfrm>
            <a:off x="4839626" y="2027802"/>
            <a:ext cx="1321033" cy="112064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Calculate Age</a:t>
            </a:r>
          </a:p>
        </p:txBody>
      </p:sp>
      <p:sp>
        <p:nvSpPr>
          <p:cNvPr id="22" name="Oval 21">
            <a:extLst>
              <a:ext uri="{FF2B5EF4-FFF2-40B4-BE49-F238E27FC236}">
                <a16:creationId xmlns:a16="http://schemas.microsoft.com/office/drawing/2014/main" id="{8EC502B0-0C4E-4475-9788-8D9F8EB7FF64}"/>
              </a:ext>
            </a:extLst>
          </p:cNvPr>
          <p:cNvSpPr/>
          <p:nvPr/>
        </p:nvSpPr>
        <p:spPr>
          <a:xfrm>
            <a:off x="4839627" y="3525265"/>
            <a:ext cx="1321033" cy="112064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Calculate Age</a:t>
            </a:r>
          </a:p>
        </p:txBody>
      </p:sp>
      <p:sp>
        <p:nvSpPr>
          <p:cNvPr id="23" name="Oval 22">
            <a:extLst>
              <a:ext uri="{FF2B5EF4-FFF2-40B4-BE49-F238E27FC236}">
                <a16:creationId xmlns:a16="http://schemas.microsoft.com/office/drawing/2014/main" id="{0C9EC4D2-CA6C-446D-A4F4-0C740A7FF49D}"/>
              </a:ext>
            </a:extLst>
          </p:cNvPr>
          <p:cNvSpPr/>
          <p:nvPr/>
        </p:nvSpPr>
        <p:spPr>
          <a:xfrm>
            <a:off x="4839625" y="5058641"/>
            <a:ext cx="1321033" cy="112064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Calculate Age</a:t>
            </a:r>
          </a:p>
        </p:txBody>
      </p:sp>
      <p:sp>
        <p:nvSpPr>
          <p:cNvPr id="24" name="Oval 23">
            <a:extLst>
              <a:ext uri="{FF2B5EF4-FFF2-40B4-BE49-F238E27FC236}">
                <a16:creationId xmlns:a16="http://schemas.microsoft.com/office/drawing/2014/main" id="{081DD235-09CD-4EC5-8733-7C2466719A35}"/>
              </a:ext>
            </a:extLst>
          </p:cNvPr>
          <p:cNvSpPr/>
          <p:nvPr/>
        </p:nvSpPr>
        <p:spPr>
          <a:xfrm>
            <a:off x="7186225" y="3514114"/>
            <a:ext cx="1321033" cy="112064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Average Age</a:t>
            </a:r>
          </a:p>
        </p:txBody>
      </p:sp>
      <p:cxnSp>
        <p:nvCxnSpPr>
          <p:cNvPr id="25" name="Connector: Curved 24">
            <a:extLst>
              <a:ext uri="{FF2B5EF4-FFF2-40B4-BE49-F238E27FC236}">
                <a16:creationId xmlns:a16="http://schemas.microsoft.com/office/drawing/2014/main" id="{7A692C88-AA18-480C-A634-27F86D47C647}"/>
              </a:ext>
            </a:extLst>
          </p:cNvPr>
          <p:cNvCxnSpPr>
            <a:stCxn id="21" idx="6"/>
            <a:endCxn id="24" idx="2"/>
          </p:cNvCxnSpPr>
          <p:nvPr/>
        </p:nvCxnSpPr>
        <p:spPr>
          <a:xfrm>
            <a:off x="6160659" y="2588126"/>
            <a:ext cx="1025566" cy="1486312"/>
          </a:xfrm>
          <a:prstGeom prst="curvedConnector3">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28AD95E-8515-4B7D-A3A7-78B783BCF55D}"/>
              </a:ext>
            </a:extLst>
          </p:cNvPr>
          <p:cNvCxnSpPr>
            <a:cxnSpLocks/>
            <a:stCxn id="23" idx="6"/>
            <a:endCxn id="24" idx="2"/>
          </p:cNvCxnSpPr>
          <p:nvPr/>
        </p:nvCxnSpPr>
        <p:spPr>
          <a:xfrm flipV="1">
            <a:off x="6160658" y="4074438"/>
            <a:ext cx="1025567" cy="1544527"/>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F6CAAE3-FA2F-4DAC-BC62-3276B27A0531}"/>
              </a:ext>
            </a:extLst>
          </p:cNvPr>
          <p:cNvCxnSpPr>
            <a:cxnSpLocks/>
            <a:stCxn id="22" idx="6"/>
            <a:endCxn id="24" idx="2"/>
          </p:cNvCxnSpPr>
          <p:nvPr/>
        </p:nvCxnSpPr>
        <p:spPr>
          <a:xfrm flipV="1">
            <a:off x="6160660" y="4074438"/>
            <a:ext cx="1025565" cy="11151"/>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DC81F64-BDE5-4BEB-AA0F-274DCCBD29D1}"/>
              </a:ext>
            </a:extLst>
          </p:cNvPr>
          <p:cNvCxnSpPr>
            <a:cxnSpLocks/>
          </p:cNvCxnSpPr>
          <p:nvPr/>
        </p:nvCxnSpPr>
        <p:spPr>
          <a:xfrm>
            <a:off x="4225922" y="4085589"/>
            <a:ext cx="479889" cy="0"/>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B324F9-1180-4DC9-9E37-68337220DD71}"/>
              </a:ext>
            </a:extLst>
          </p:cNvPr>
          <p:cNvCxnSpPr>
            <a:cxnSpLocks/>
          </p:cNvCxnSpPr>
          <p:nvPr/>
        </p:nvCxnSpPr>
        <p:spPr>
          <a:xfrm>
            <a:off x="4225922" y="5699354"/>
            <a:ext cx="479889" cy="0"/>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6C0A6D1-EE77-4D40-8855-47D526981D07}"/>
              </a:ext>
            </a:extLst>
          </p:cNvPr>
          <p:cNvCxnSpPr>
            <a:cxnSpLocks/>
          </p:cNvCxnSpPr>
          <p:nvPr/>
        </p:nvCxnSpPr>
        <p:spPr>
          <a:xfrm>
            <a:off x="4225922" y="2573457"/>
            <a:ext cx="479889" cy="0"/>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Arrow: Left 41">
            <a:extLst>
              <a:ext uri="{FF2B5EF4-FFF2-40B4-BE49-F238E27FC236}">
                <a16:creationId xmlns:a16="http://schemas.microsoft.com/office/drawing/2014/main" id="{1604AAC0-3BD3-4A97-BC44-0B00B9E66566}"/>
              </a:ext>
            </a:extLst>
          </p:cNvPr>
          <p:cNvSpPr/>
          <p:nvPr/>
        </p:nvSpPr>
        <p:spPr>
          <a:xfrm>
            <a:off x="6462518" y="1918010"/>
            <a:ext cx="1321033" cy="941022"/>
          </a:xfrm>
          <a:prstGeom prst="leftArrow">
            <a:avLst/>
          </a:prstGeom>
          <a:solidFill>
            <a:srgbClr val="CBD9D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ysClr val="windowText" lastClr="000000"/>
                </a:solidFill>
              </a:rPr>
              <a:t>Map</a:t>
            </a:r>
          </a:p>
        </p:txBody>
      </p:sp>
      <p:sp>
        <p:nvSpPr>
          <p:cNvPr id="45" name="Arrow: Left 44">
            <a:extLst>
              <a:ext uri="{FF2B5EF4-FFF2-40B4-BE49-F238E27FC236}">
                <a16:creationId xmlns:a16="http://schemas.microsoft.com/office/drawing/2014/main" id="{81AC4CDD-DA89-48F2-A31E-2CE8A8899E70}"/>
              </a:ext>
            </a:extLst>
          </p:cNvPr>
          <p:cNvSpPr/>
          <p:nvPr/>
        </p:nvSpPr>
        <p:spPr>
          <a:xfrm>
            <a:off x="8832890" y="3568715"/>
            <a:ext cx="1321033" cy="941022"/>
          </a:xfrm>
          <a:prstGeom prst="leftArrow">
            <a:avLst/>
          </a:prstGeom>
          <a:solidFill>
            <a:srgbClr val="CBD9D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ysClr val="windowText" lastClr="000000"/>
                </a:solidFill>
              </a:rPr>
              <a:t>Reduce</a:t>
            </a:r>
          </a:p>
        </p:txBody>
      </p:sp>
    </p:spTree>
    <p:extLst>
      <p:ext uri="{BB962C8B-B14F-4D97-AF65-F5344CB8AC3E}">
        <p14:creationId xmlns:p14="http://schemas.microsoft.com/office/powerpoint/2010/main" val="146385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B9EBD-1E6F-4138-9160-1DBF027675B7}"/>
              </a:ext>
            </a:extLst>
          </p:cNvPr>
          <p:cNvSpPr>
            <a:spLocks noGrp="1"/>
          </p:cNvSpPr>
          <p:nvPr>
            <p:ph type="title"/>
          </p:nvPr>
        </p:nvSpPr>
        <p:spPr/>
        <p:txBody>
          <a:bodyPr/>
          <a:lstStyle/>
          <a:p>
            <a:r>
              <a:rPr lang="en-US"/>
              <a:t>Database System Design</a:t>
            </a:r>
          </a:p>
        </p:txBody>
      </p:sp>
      <p:sp>
        <p:nvSpPr>
          <p:cNvPr id="4" name="Text Placeholder 3">
            <a:extLst>
              <a:ext uri="{FF2B5EF4-FFF2-40B4-BE49-F238E27FC236}">
                <a16:creationId xmlns:a16="http://schemas.microsoft.com/office/drawing/2014/main" id="{C38EF031-0DE3-4125-87AD-4D023172BAD9}"/>
              </a:ext>
            </a:extLst>
          </p:cNvPr>
          <p:cNvSpPr>
            <a:spLocks noGrp="1"/>
          </p:cNvSpPr>
          <p:nvPr>
            <p:ph type="body" sz="quarter" idx="10"/>
          </p:nvPr>
        </p:nvSpPr>
        <p:spPr/>
        <p:txBody>
          <a:bodyPr/>
          <a:lstStyle/>
          <a:p>
            <a:r>
              <a:rPr lang="en-US"/>
              <a:t>Data Quality</a:t>
            </a:r>
          </a:p>
        </p:txBody>
      </p:sp>
      <p:graphicFrame>
        <p:nvGraphicFramePr>
          <p:cNvPr id="18" name="Table 17">
            <a:extLst>
              <a:ext uri="{FF2B5EF4-FFF2-40B4-BE49-F238E27FC236}">
                <a16:creationId xmlns:a16="http://schemas.microsoft.com/office/drawing/2014/main" id="{F4C3B46C-2326-43C9-98D4-73657A99A4B2}"/>
              </a:ext>
            </a:extLst>
          </p:cNvPr>
          <p:cNvGraphicFramePr>
            <a:graphicFrameLocks noGrp="1"/>
          </p:cNvGraphicFramePr>
          <p:nvPr>
            <p:extLst>
              <p:ext uri="{D42A27DB-BD31-4B8C-83A1-F6EECF244321}">
                <p14:modId xmlns:p14="http://schemas.microsoft.com/office/powerpoint/2010/main" val="861466152"/>
              </p:ext>
            </p:extLst>
          </p:nvPr>
        </p:nvGraphicFramePr>
        <p:xfrm>
          <a:off x="5829615" y="2116707"/>
          <a:ext cx="1321033" cy="841915"/>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321033">
                  <a:extLst>
                    <a:ext uri="{9D8B030D-6E8A-4147-A177-3AD203B41FA5}">
                      <a16:colId xmlns:a16="http://schemas.microsoft.com/office/drawing/2014/main" val="856548784"/>
                    </a:ext>
                  </a:extLst>
                </a:gridCol>
              </a:tblGrid>
              <a:tr h="168383">
                <a:tc>
                  <a:txBody>
                    <a:bodyPr/>
                    <a:lstStyle/>
                    <a:p>
                      <a:endParaRPr lang="en-US" sz="400"/>
                    </a:p>
                  </a:txBody>
                  <a:tcPr/>
                </a:tc>
                <a:extLst>
                  <a:ext uri="{0D108BD9-81ED-4DB2-BD59-A6C34878D82A}">
                    <a16:rowId xmlns:a16="http://schemas.microsoft.com/office/drawing/2014/main" val="2488894575"/>
                  </a:ext>
                </a:extLst>
              </a:tr>
              <a:tr h="168383">
                <a:tc>
                  <a:txBody>
                    <a:bodyPr/>
                    <a:lstStyle/>
                    <a:p>
                      <a:endParaRPr lang="en-US" sz="400"/>
                    </a:p>
                  </a:txBody>
                  <a:tcPr/>
                </a:tc>
                <a:extLst>
                  <a:ext uri="{0D108BD9-81ED-4DB2-BD59-A6C34878D82A}">
                    <a16:rowId xmlns:a16="http://schemas.microsoft.com/office/drawing/2014/main" val="856515406"/>
                  </a:ext>
                </a:extLst>
              </a:tr>
              <a:tr h="168383">
                <a:tc>
                  <a:txBody>
                    <a:bodyPr/>
                    <a:lstStyle/>
                    <a:p>
                      <a:endParaRPr lang="en-US" sz="400"/>
                    </a:p>
                  </a:txBody>
                  <a:tcPr>
                    <a:solidFill>
                      <a:schemeClr val="accent2">
                        <a:lumMod val="60000"/>
                        <a:lumOff val="40000"/>
                      </a:schemeClr>
                    </a:solidFill>
                  </a:tcPr>
                </a:tc>
                <a:extLst>
                  <a:ext uri="{0D108BD9-81ED-4DB2-BD59-A6C34878D82A}">
                    <a16:rowId xmlns:a16="http://schemas.microsoft.com/office/drawing/2014/main" val="704541070"/>
                  </a:ext>
                </a:extLst>
              </a:tr>
              <a:tr h="168383">
                <a:tc>
                  <a:txBody>
                    <a:bodyPr/>
                    <a:lstStyle/>
                    <a:p>
                      <a:endParaRPr lang="en-US" sz="400"/>
                    </a:p>
                  </a:txBody>
                  <a:tcPr/>
                </a:tc>
                <a:extLst>
                  <a:ext uri="{0D108BD9-81ED-4DB2-BD59-A6C34878D82A}">
                    <a16:rowId xmlns:a16="http://schemas.microsoft.com/office/drawing/2014/main" val="109547125"/>
                  </a:ext>
                </a:extLst>
              </a:tr>
              <a:tr h="168383">
                <a:tc>
                  <a:txBody>
                    <a:bodyPr/>
                    <a:lstStyle/>
                    <a:p>
                      <a:endParaRPr lang="en-US" sz="400"/>
                    </a:p>
                  </a:txBody>
                  <a:tcPr/>
                </a:tc>
                <a:extLst>
                  <a:ext uri="{0D108BD9-81ED-4DB2-BD59-A6C34878D82A}">
                    <a16:rowId xmlns:a16="http://schemas.microsoft.com/office/drawing/2014/main" val="1263358476"/>
                  </a:ext>
                </a:extLst>
              </a:tr>
            </a:tbl>
          </a:graphicData>
        </a:graphic>
      </p:graphicFrame>
      <p:graphicFrame>
        <p:nvGraphicFramePr>
          <p:cNvPr id="19" name="Table 18">
            <a:extLst>
              <a:ext uri="{FF2B5EF4-FFF2-40B4-BE49-F238E27FC236}">
                <a16:creationId xmlns:a16="http://schemas.microsoft.com/office/drawing/2014/main" id="{DAF69DA7-EBED-4733-8C09-A0BAA53EE9F6}"/>
              </a:ext>
            </a:extLst>
          </p:cNvPr>
          <p:cNvGraphicFramePr>
            <a:graphicFrameLocks noGrp="1"/>
          </p:cNvGraphicFramePr>
          <p:nvPr>
            <p:extLst>
              <p:ext uri="{D42A27DB-BD31-4B8C-83A1-F6EECF244321}">
                <p14:modId xmlns:p14="http://schemas.microsoft.com/office/powerpoint/2010/main" val="2402479693"/>
              </p:ext>
            </p:extLst>
          </p:nvPr>
        </p:nvGraphicFramePr>
        <p:xfrm>
          <a:off x="5829615" y="3470533"/>
          <a:ext cx="1321033" cy="133656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321033">
                  <a:extLst>
                    <a:ext uri="{9D8B030D-6E8A-4147-A177-3AD203B41FA5}">
                      <a16:colId xmlns:a16="http://schemas.microsoft.com/office/drawing/2014/main" val="3816815131"/>
                    </a:ext>
                  </a:extLst>
                </a:gridCol>
              </a:tblGrid>
              <a:tr h="190938">
                <a:tc>
                  <a:txBody>
                    <a:bodyPr/>
                    <a:lstStyle/>
                    <a:p>
                      <a:endParaRPr lang="en-US" sz="500"/>
                    </a:p>
                  </a:txBody>
                  <a:tcPr/>
                </a:tc>
                <a:extLst>
                  <a:ext uri="{0D108BD9-81ED-4DB2-BD59-A6C34878D82A}">
                    <a16:rowId xmlns:a16="http://schemas.microsoft.com/office/drawing/2014/main" val="3116687418"/>
                  </a:ext>
                </a:extLst>
              </a:tr>
              <a:tr h="190938">
                <a:tc>
                  <a:txBody>
                    <a:bodyPr/>
                    <a:lstStyle/>
                    <a:p>
                      <a:endParaRPr lang="en-US" sz="500"/>
                    </a:p>
                  </a:txBody>
                  <a:tcPr/>
                </a:tc>
                <a:extLst>
                  <a:ext uri="{0D108BD9-81ED-4DB2-BD59-A6C34878D82A}">
                    <a16:rowId xmlns:a16="http://schemas.microsoft.com/office/drawing/2014/main" val="3602605967"/>
                  </a:ext>
                </a:extLst>
              </a:tr>
              <a:tr h="190938">
                <a:tc>
                  <a:txBody>
                    <a:bodyPr/>
                    <a:lstStyle/>
                    <a:p>
                      <a:endParaRPr lang="en-US" sz="500"/>
                    </a:p>
                  </a:txBody>
                  <a:tcPr/>
                </a:tc>
                <a:extLst>
                  <a:ext uri="{0D108BD9-81ED-4DB2-BD59-A6C34878D82A}">
                    <a16:rowId xmlns:a16="http://schemas.microsoft.com/office/drawing/2014/main" val="710775010"/>
                  </a:ext>
                </a:extLst>
              </a:tr>
              <a:tr h="190938">
                <a:tc>
                  <a:txBody>
                    <a:bodyPr/>
                    <a:lstStyle/>
                    <a:p>
                      <a:endParaRPr lang="en-US" sz="500"/>
                    </a:p>
                  </a:txBody>
                  <a:tcPr/>
                </a:tc>
                <a:extLst>
                  <a:ext uri="{0D108BD9-81ED-4DB2-BD59-A6C34878D82A}">
                    <a16:rowId xmlns:a16="http://schemas.microsoft.com/office/drawing/2014/main" val="961062832"/>
                  </a:ext>
                </a:extLst>
              </a:tr>
              <a:tr h="190938">
                <a:tc>
                  <a:txBody>
                    <a:bodyPr/>
                    <a:lstStyle/>
                    <a:p>
                      <a:endParaRPr lang="en-US" sz="500"/>
                    </a:p>
                  </a:txBody>
                  <a:tcPr/>
                </a:tc>
                <a:extLst>
                  <a:ext uri="{0D108BD9-81ED-4DB2-BD59-A6C34878D82A}">
                    <a16:rowId xmlns:a16="http://schemas.microsoft.com/office/drawing/2014/main" val="3021200044"/>
                  </a:ext>
                </a:extLst>
              </a:tr>
              <a:tr h="190938">
                <a:tc>
                  <a:txBody>
                    <a:bodyPr/>
                    <a:lstStyle/>
                    <a:p>
                      <a:endParaRPr lang="en-US" sz="500"/>
                    </a:p>
                  </a:txBody>
                  <a:tcPr/>
                </a:tc>
                <a:extLst>
                  <a:ext uri="{0D108BD9-81ED-4DB2-BD59-A6C34878D82A}">
                    <a16:rowId xmlns:a16="http://schemas.microsoft.com/office/drawing/2014/main" val="881486562"/>
                  </a:ext>
                </a:extLst>
              </a:tr>
              <a:tr h="190938">
                <a:tc>
                  <a:txBody>
                    <a:bodyPr/>
                    <a:lstStyle/>
                    <a:p>
                      <a:endParaRPr lang="en-US" sz="500"/>
                    </a:p>
                  </a:txBody>
                  <a:tcPr/>
                </a:tc>
                <a:extLst>
                  <a:ext uri="{0D108BD9-81ED-4DB2-BD59-A6C34878D82A}">
                    <a16:rowId xmlns:a16="http://schemas.microsoft.com/office/drawing/2014/main" val="3732847654"/>
                  </a:ext>
                </a:extLst>
              </a:tr>
            </a:tbl>
          </a:graphicData>
        </a:graphic>
      </p:graphicFrame>
      <p:graphicFrame>
        <p:nvGraphicFramePr>
          <p:cNvPr id="20" name="Table 19">
            <a:extLst>
              <a:ext uri="{FF2B5EF4-FFF2-40B4-BE49-F238E27FC236}">
                <a16:creationId xmlns:a16="http://schemas.microsoft.com/office/drawing/2014/main" id="{6F3C70D2-C05C-4551-8E85-073BFDA93F0D}"/>
              </a:ext>
            </a:extLst>
          </p:cNvPr>
          <p:cNvGraphicFramePr>
            <a:graphicFrameLocks noGrp="1"/>
          </p:cNvGraphicFramePr>
          <p:nvPr>
            <p:extLst>
              <p:ext uri="{D42A27DB-BD31-4B8C-83A1-F6EECF244321}">
                <p14:modId xmlns:p14="http://schemas.microsoft.com/office/powerpoint/2010/main" val="381397748"/>
              </p:ext>
            </p:extLst>
          </p:nvPr>
        </p:nvGraphicFramePr>
        <p:xfrm>
          <a:off x="5829615" y="5319009"/>
          <a:ext cx="1321033" cy="95987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321033">
                  <a:extLst>
                    <a:ext uri="{9D8B030D-6E8A-4147-A177-3AD203B41FA5}">
                      <a16:colId xmlns:a16="http://schemas.microsoft.com/office/drawing/2014/main" val="202672430"/>
                    </a:ext>
                  </a:extLst>
                </a:gridCol>
              </a:tblGrid>
              <a:tr h="191974">
                <a:tc>
                  <a:txBody>
                    <a:bodyPr/>
                    <a:lstStyle/>
                    <a:p>
                      <a:endParaRPr lang="en-US" sz="400"/>
                    </a:p>
                  </a:txBody>
                  <a:tcPr/>
                </a:tc>
                <a:extLst>
                  <a:ext uri="{0D108BD9-81ED-4DB2-BD59-A6C34878D82A}">
                    <a16:rowId xmlns:a16="http://schemas.microsoft.com/office/drawing/2014/main" val="4134629932"/>
                  </a:ext>
                </a:extLst>
              </a:tr>
              <a:tr h="191974">
                <a:tc>
                  <a:txBody>
                    <a:bodyPr/>
                    <a:lstStyle/>
                    <a:p>
                      <a:endParaRPr lang="en-US" sz="400"/>
                    </a:p>
                  </a:txBody>
                  <a:tcPr/>
                </a:tc>
                <a:extLst>
                  <a:ext uri="{0D108BD9-81ED-4DB2-BD59-A6C34878D82A}">
                    <a16:rowId xmlns:a16="http://schemas.microsoft.com/office/drawing/2014/main" val="2215902101"/>
                  </a:ext>
                </a:extLst>
              </a:tr>
              <a:tr h="191974">
                <a:tc>
                  <a:txBody>
                    <a:bodyPr/>
                    <a:lstStyle/>
                    <a:p>
                      <a:endParaRPr lang="en-US" sz="400"/>
                    </a:p>
                  </a:txBody>
                  <a:tcPr/>
                </a:tc>
                <a:extLst>
                  <a:ext uri="{0D108BD9-81ED-4DB2-BD59-A6C34878D82A}">
                    <a16:rowId xmlns:a16="http://schemas.microsoft.com/office/drawing/2014/main" val="1117076095"/>
                  </a:ext>
                </a:extLst>
              </a:tr>
              <a:tr h="191974">
                <a:tc>
                  <a:txBody>
                    <a:bodyPr/>
                    <a:lstStyle/>
                    <a:p>
                      <a:endParaRPr lang="en-US" sz="400"/>
                    </a:p>
                  </a:txBody>
                  <a:tcPr/>
                </a:tc>
                <a:extLst>
                  <a:ext uri="{0D108BD9-81ED-4DB2-BD59-A6C34878D82A}">
                    <a16:rowId xmlns:a16="http://schemas.microsoft.com/office/drawing/2014/main" val="2029613389"/>
                  </a:ext>
                </a:extLst>
              </a:tr>
              <a:tr h="191974">
                <a:tc>
                  <a:txBody>
                    <a:bodyPr/>
                    <a:lstStyle/>
                    <a:p>
                      <a:endParaRPr lang="en-US" sz="400"/>
                    </a:p>
                  </a:txBody>
                  <a:tcPr/>
                </a:tc>
                <a:extLst>
                  <a:ext uri="{0D108BD9-81ED-4DB2-BD59-A6C34878D82A}">
                    <a16:rowId xmlns:a16="http://schemas.microsoft.com/office/drawing/2014/main" val="1069757497"/>
                  </a:ext>
                </a:extLst>
              </a:tr>
            </a:tbl>
          </a:graphicData>
        </a:graphic>
      </p:graphicFrame>
      <p:sp>
        <p:nvSpPr>
          <p:cNvPr id="21" name="Oval 20">
            <a:extLst>
              <a:ext uri="{FF2B5EF4-FFF2-40B4-BE49-F238E27FC236}">
                <a16:creationId xmlns:a16="http://schemas.microsoft.com/office/drawing/2014/main" id="{3E78D6B4-E0CD-47F6-B275-AC663E71EF69}"/>
              </a:ext>
            </a:extLst>
          </p:cNvPr>
          <p:cNvSpPr/>
          <p:nvPr/>
        </p:nvSpPr>
        <p:spPr>
          <a:xfrm>
            <a:off x="7970648" y="2127392"/>
            <a:ext cx="1321033" cy="1120648"/>
          </a:xfrm>
          <a:prstGeom prst="ellipse">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Calculate Age</a:t>
            </a:r>
          </a:p>
        </p:txBody>
      </p:sp>
      <p:sp>
        <p:nvSpPr>
          <p:cNvPr id="22" name="Oval 21">
            <a:extLst>
              <a:ext uri="{FF2B5EF4-FFF2-40B4-BE49-F238E27FC236}">
                <a16:creationId xmlns:a16="http://schemas.microsoft.com/office/drawing/2014/main" id="{8EC502B0-0C4E-4475-9788-8D9F8EB7FF64}"/>
              </a:ext>
            </a:extLst>
          </p:cNvPr>
          <p:cNvSpPr/>
          <p:nvPr/>
        </p:nvSpPr>
        <p:spPr>
          <a:xfrm>
            <a:off x="7970649" y="3624855"/>
            <a:ext cx="1321033" cy="112064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Calculate Age</a:t>
            </a:r>
          </a:p>
        </p:txBody>
      </p:sp>
      <p:sp>
        <p:nvSpPr>
          <p:cNvPr id="23" name="Oval 22">
            <a:extLst>
              <a:ext uri="{FF2B5EF4-FFF2-40B4-BE49-F238E27FC236}">
                <a16:creationId xmlns:a16="http://schemas.microsoft.com/office/drawing/2014/main" id="{0C9EC4D2-CA6C-446D-A4F4-0C740A7FF49D}"/>
              </a:ext>
            </a:extLst>
          </p:cNvPr>
          <p:cNvSpPr/>
          <p:nvPr/>
        </p:nvSpPr>
        <p:spPr>
          <a:xfrm>
            <a:off x="7970647" y="5158231"/>
            <a:ext cx="1321033" cy="112064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Calculate Age</a:t>
            </a:r>
          </a:p>
        </p:txBody>
      </p:sp>
      <p:sp>
        <p:nvSpPr>
          <p:cNvPr id="24" name="Oval 23">
            <a:extLst>
              <a:ext uri="{FF2B5EF4-FFF2-40B4-BE49-F238E27FC236}">
                <a16:creationId xmlns:a16="http://schemas.microsoft.com/office/drawing/2014/main" id="{081DD235-09CD-4EC5-8733-7C2466719A35}"/>
              </a:ext>
            </a:extLst>
          </p:cNvPr>
          <p:cNvSpPr/>
          <p:nvPr/>
        </p:nvSpPr>
        <p:spPr>
          <a:xfrm>
            <a:off x="10317247" y="3619019"/>
            <a:ext cx="1321033" cy="1120648"/>
          </a:xfrm>
          <a:prstGeom prst="ellipse">
            <a:avLst/>
          </a:prstGeom>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Average Age</a:t>
            </a:r>
          </a:p>
        </p:txBody>
      </p:sp>
      <p:cxnSp>
        <p:nvCxnSpPr>
          <p:cNvPr id="25" name="Connector: Curved 24">
            <a:extLst>
              <a:ext uri="{FF2B5EF4-FFF2-40B4-BE49-F238E27FC236}">
                <a16:creationId xmlns:a16="http://schemas.microsoft.com/office/drawing/2014/main" id="{7A692C88-AA18-480C-A634-27F86D47C647}"/>
              </a:ext>
            </a:extLst>
          </p:cNvPr>
          <p:cNvCxnSpPr>
            <a:stCxn id="21" idx="6"/>
            <a:endCxn id="24" idx="2"/>
          </p:cNvCxnSpPr>
          <p:nvPr/>
        </p:nvCxnSpPr>
        <p:spPr>
          <a:xfrm>
            <a:off x="9291681" y="2687716"/>
            <a:ext cx="1025566" cy="1491627"/>
          </a:xfrm>
          <a:prstGeom prst="curvedConnector3">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28AD95E-8515-4B7D-A3A7-78B783BCF55D}"/>
              </a:ext>
            </a:extLst>
          </p:cNvPr>
          <p:cNvCxnSpPr>
            <a:cxnSpLocks/>
            <a:stCxn id="23" idx="6"/>
            <a:endCxn id="24" idx="2"/>
          </p:cNvCxnSpPr>
          <p:nvPr/>
        </p:nvCxnSpPr>
        <p:spPr>
          <a:xfrm flipV="1">
            <a:off x="9291680" y="4179343"/>
            <a:ext cx="1025567" cy="1539212"/>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F6CAAE3-FA2F-4DAC-BC62-3276B27A0531}"/>
              </a:ext>
            </a:extLst>
          </p:cNvPr>
          <p:cNvCxnSpPr>
            <a:cxnSpLocks/>
            <a:stCxn id="22" idx="6"/>
            <a:endCxn id="24" idx="2"/>
          </p:cNvCxnSpPr>
          <p:nvPr/>
        </p:nvCxnSpPr>
        <p:spPr>
          <a:xfrm flipV="1">
            <a:off x="9291682" y="4179343"/>
            <a:ext cx="1025565" cy="5836"/>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DC81F64-BDE5-4BEB-AA0F-274DCCBD29D1}"/>
              </a:ext>
            </a:extLst>
          </p:cNvPr>
          <p:cNvCxnSpPr>
            <a:cxnSpLocks/>
          </p:cNvCxnSpPr>
          <p:nvPr/>
        </p:nvCxnSpPr>
        <p:spPr>
          <a:xfrm>
            <a:off x="7356944" y="4185179"/>
            <a:ext cx="479889" cy="0"/>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B324F9-1180-4DC9-9E37-68337220DD71}"/>
              </a:ext>
            </a:extLst>
          </p:cNvPr>
          <p:cNvCxnSpPr>
            <a:cxnSpLocks/>
          </p:cNvCxnSpPr>
          <p:nvPr/>
        </p:nvCxnSpPr>
        <p:spPr>
          <a:xfrm>
            <a:off x="7356944" y="5798944"/>
            <a:ext cx="479889" cy="0"/>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6C0A6D1-EE77-4D40-8855-47D526981D07}"/>
              </a:ext>
            </a:extLst>
          </p:cNvPr>
          <p:cNvCxnSpPr>
            <a:cxnSpLocks/>
          </p:cNvCxnSpPr>
          <p:nvPr/>
        </p:nvCxnSpPr>
        <p:spPr>
          <a:xfrm>
            <a:off x="7356944" y="2673047"/>
            <a:ext cx="479889" cy="0"/>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042F595-61CE-45CB-BCAE-1ABC267CA4B6}"/>
              </a:ext>
            </a:extLst>
          </p:cNvPr>
          <p:cNvSpPr/>
          <p:nvPr/>
        </p:nvSpPr>
        <p:spPr>
          <a:xfrm>
            <a:off x="2321314" y="3176668"/>
            <a:ext cx="1399479" cy="622100"/>
          </a:xfrm>
          <a:prstGeom prst="rect">
            <a:avLst/>
          </a:prstGeom>
          <a:solidFill>
            <a:schemeClr val="accent2">
              <a:lumMod val="50000"/>
            </a:schemeClr>
          </a:solidFill>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Car</a:t>
            </a:r>
          </a:p>
        </p:txBody>
      </p:sp>
      <p:sp>
        <p:nvSpPr>
          <p:cNvPr id="29" name="Oval 28">
            <a:extLst>
              <a:ext uri="{FF2B5EF4-FFF2-40B4-BE49-F238E27FC236}">
                <a16:creationId xmlns:a16="http://schemas.microsoft.com/office/drawing/2014/main" id="{EB557362-EE50-4640-BD14-BB32A30715BC}"/>
              </a:ext>
            </a:extLst>
          </p:cNvPr>
          <p:cNvSpPr/>
          <p:nvPr/>
        </p:nvSpPr>
        <p:spPr>
          <a:xfrm>
            <a:off x="754570" y="2127392"/>
            <a:ext cx="1405054" cy="721453"/>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u="sng">
                <a:solidFill>
                  <a:sysClr val="windowText" lastClr="000000"/>
                </a:solidFill>
              </a:rPr>
              <a:t>VIN</a:t>
            </a:r>
          </a:p>
        </p:txBody>
      </p:sp>
      <p:sp>
        <p:nvSpPr>
          <p:cNvPr id="30" name="Oval 29">
            <a:extLst>
              <a:ext uri="{FF2B5EF4-FFF2-40B4-BE49-F238E27FC236}">
                <a16:creationId xmlns:a16="http://schemas.microsoft.com/office/drawing/2014/main" id="{A93B550D-5FD6-4CC0-8F10-FD0EC6CAAC46}"/>
              </a:ext>
            </a:extLst>
          </p:cNvPr>
          <p:cNvSpPr/>
          <p:nvPr/>
        </p:nvSpPr>
        <p:spPr>
          <a:xfrm>
            <a:off x="2321314" y="2127392"/>
            <a:ext cx="1405054" cy="721453"/>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ysClr val="windowText" lastClr="000000"/>
                </a:solidFill>
              </a:rPr>
              <a:t>Model</a:t>
            </a:r>
          </a:p>
        </p:txBody>
      </p:sp>
      <p:sp>
        <p:nvSpPr>
          <p:cNvPr id="31" name="Oval 30">
            <a:extLst>
              <a:ext uri="{FF2B5EF4-FFF2-40B4-BE49-F238E27FC236}">
                <a16:creationId xmlns:a16="http://schemas.microsoft.com/office/drawing/2014/main" id="{DB394372-C6E9-420C-A724-2D0D2479C033}"/>
              </a:ext>
            </a:extLst>
          </p:cNvPr>
          <p:cNvSpPr/>
          <p:nvPr/>
        </p:nvSpPr>
        <p:spPr>
          <a:xfrm>
            <a:off x="3888058" y="2172780"/>
            <a:ext cx="1405054" cy="721453"/>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ysClr val="windowText" lastClr="000000"/>
                </a:solidFill>
              </a:rPr>
              <a:t>Year</a:t>
            </a:r>
          </a:p>
        </p:txBody>
      </p:sp>
      <p:cxnSp>
        <p:nvCxnSpPr>
          <p:cNvPr id="32" name="Straight Connector 31">
            <a:extLst>
              <a:ext uri="{FF2B5EF4-FFF2-40B4-BE49-F238E27FC236}">
                <a16:creationId xmlns:a16="http://schemas.microsoft.com/office/drawing/2014/main" id="{3A31A869-4846-4F06-88D0-155CD8B31C94}"/>
              </a:ext>
            </a:extLst>
          </p:cNvPr>
          <p:cNvCxnSpPr>
            <a:cxnSpLocks/>
            <a:stCxn id="29" idx="4"/>
            <a:endCxn id="28" idx="0"/>
          </p:cNvCxnSpPr>
          <p:nvPr/>
        </p:nvCxnSpPr>
        <p:spPr>
          <a:xfrm>
            <a:off x="1457097" y="2848845"/>
            <a:ext cx="1563957" cy="32782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53B7340-DB3F-4D2C-871C-F3C98AAADAF9}"/>
              </a:ext>
            </a:extLst>
          </p:cNvPr>
          <p:cNvCxnSpPr>
            <a:cxnSpLocks/>
            <a:stCxn id="30" idx="4"/>
            <a:endCxn id="28" idx="0"/>
          </p:cNvCxnSpPr>
          <p:nvPr/>
        </p:nvCxnSpPr>
        <p:spPr>
          <a:xfrm flipH="1">
            <a:off x="3021054" y="2848845"/>
            <a:ext cx="2787" cy="32782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15AB759-4ECD-40A5-8FDA-B1B47FDE78F9}"/>
              </a:ext>
            </a:extLst>
          </p:cNvPr>
          <p:cNvCxnSpPr>
            <a:cxnSpLocks/>
            <a:stCxn id="31" idx="4"/>
            <a:endCxn id="28" idx="0"/>
          </p:cNvCxnSpPr>
          <p:nvPr/>
        </p:nvCxnSpPr>
        <p:spPr>
          <a:xfrm flipH="1">
            <a:off x="3021054" y="2894233"/>
            <a:ext cx="1569531" cy="28243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Diamond 34">
            <a:extLst>
              <a:ext uri="{FF2B5EF4-FFF2-40B4-BE49-F238E27FC236}">
                <a16:creationId xmlns:a16="http://schemas.microsoft.com/office/drawing/2014/main" id="{A2F5AA72-E054-406A-8460-ED9B7D5029D0}"/>
              </a:ext>
            </a:extLst>
          </p:cNvPr>
          <p:cNvSpPr/>
          <p:nvPr/>
        </p:nvSpPr>
        <p:spPr>
          <a:xfrm>
            <a:off x="2031382" y="3917767"/>
            <a:ext cx="1984918" cy="657922"/>
          </a:xfrm>
          <a:prstGeom prst="diamond">
            <a:avLst/>
          </a:prstGeom>
          <a:solidFill>
            <a:schemeClr val="accent2">
              <a:lumMod val="75000"/>
            </a:schemeClr>
          </a:solidFill>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Has</a:t>
            </a:r>
          </a:p>
        </p:txBody>
      </p:sp>
      <p:sp>
        <p:nvSpPr>
          <p:cNvPr id="36" name="Rectangle 35">
            <a:extLst>
              <a:ext uri="{FF2B5EF4-FFF2-40B4-BE49-F238E27FC236}">
                <a16:creationId xmlns:a16="http://schemas.microsoft.com/office/drawing/2014/main" id="{5798643C-2240-418D-B4B9-F0263976F427}"/>
              </a:ext>
            </a:extLst>
          </p:cNvPr>
          <p:cNvSpPr/>
          <p:nvPr/>
        </p:nvSpPr>
        <p:spPr>
          <a:xfrm>
            <a:off x="2332465" y="4775756"/>
            <a:ext cx="1393903" cy="565979"/>
          </a:xfrm>
          <a:prstGeom prst="rect">
            <a:avLst/>
          </a:prstGeom>
          <a:solidFill>
            <a:schemeClr val="accent2"/>
          </a:solidFill>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Part</a:t>
            </a:r>
          </a:p>
        </p:txBody>
      </p:sp>
      <p:sp>
        <p:nvSpPr>
          <p:cNvPr id="38" name="Oval 37">
            <a:extLst>
              <a:ext uri="{FF2B5EF4-FFF2-40B4-BE49-F238E27FC236}">
                <a16:creationId xmlns:a16="http://schemas.microsoft.com/office/drawing/2014/main" id="{9C727A24-0718-4360-B9BB-36A5DE98E2C1}"/>
              </a:ext>
            </a:extLst>
          </p:cNvPr>
          <p:cNvSpPr/>
          <p:nvPr/>
        </p:nvSpPr>
        <p:spPr>
          <a:xfrm>
            <a:off x="754570" y="5554880"/>
            <a:ext cx="1405054" cy="721453"/>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ysClr val="windowText" lastClr="000000"/>
                </a:solidFill>
              </a:rPr>
              <a:t>UPC</a:t>
            </a:r>
          </a:p>
        </p:txBody>
      </p:sp>
      <p:sp>
        <p:nvSpPr>
          <p:cNvPr id="40" name="Oval 39">
            <a:extLst>
              <a:ext uri="{FF2B5EF4-FFF2-40B4-BE49-F238E27FC236}">
                <a16:creationId xmlns:a16="http://schemas.microsoft.com/office/drawing/2014/main" id="{36B7F542-359A-4B2B-B013-8EF4B9D402A9}"/>
              </a:ext>
            </a:extLst>
          </p:cNvPr>
          <p:cNvSpPr/>
          <p:nvPr/>
        </p:nvSpPr>
        <p:spPr>
          <a:xfrm>
            <a:off x="2321314" y="5554880"/>
            <a:ext cx="1405054" cy="721453"/>
          </a:xfrm>
          <a:prstGeom prst="ellipse">
            <a:avLst/>
          </a:prstGeom>
          <a:solidFill>
            <a:schemeClr val="accent2">
              <a:lumMod val="60000"/>
              <a:lumOff val="40000"/>
            </a:schemeClr>
          </a:solidFill>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Brand</a:t>
            </a:r>
          </a:p>
        </p:txBody>
      </p:sp>
      <p:cxnSp>
        <p:nvCxnSpPr>
          <p:cNvPr id="43" name="Straight Connector 42">
            <a:extLst>
              <a:ext uri="{FF2B5EF4-FFF2-40B4-BE49-F238E27FC236}">
                <a16:creationId xmlns:a16="http://schemas.microsoft.com/office/drawing/2014/main" id="{F43F47EC-791C-4E6E-8B9C-DBAFE6CB488F}"/>
              </a:ext>
            </a:extLst>
          </p:cNvPr>
          <p:cNvCxnSpPr>
            <a:cxnSpLocks/>
            <a:stCxn id="38" idx="0"/>
            <a:endCxn id="36" idx="2"/>
          </p:cNvCxnSpPr>
          <p:nvPr/>
        </p:nvCxnSpPr>
        <p:spPr>
          <a:xfrm flipV="1">
            <a:off x="1457097" y="5341735"/>
            <a:ext cx="1572320" cy="21314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2EB6148-1661-4A38-B028-006BC177700F}"/>
              </a:ext>
            </a:extLst>
          </p:cNvPr>
          <p:cNvCxnSpPr>
            <a:cxnSpLocks/>
            <a:stCxn id="36" idx="2"/>
            <a:endCxn id="40" idx="0"/>
          </p:cNvCxnSpPr>
          <p:nvPr/>
        </p:nvCxnSpPr>
        <p:spPr>
          <a:xfrm flipH="1">
            <a:off x="3023841" y="5341735"/>
            <a:ext cx="5576" cy="21314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66D0129-037A-44D0-B4F4-562A7653EB04}"/>
              </a:ext>
            </a:extLst>
          </p:cNvPr>
          <p:cNvCxnSpPr>
            <a:cxnSpLocks/>
            <a:stCxn id="28" idx="2"/>
            <a:endCxn id="35" idx="0"/>
          </p:cNvCxnSpPr>
          <p:nvPr/>
        </p:nvCxnSpPr>
        <p:spPr>
          <a:xfrm>
            <a:off x="3021054" y="3798768"/>
            <a:ext cx="2787" cy="118999"/>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E120C59-B79F-4273-ACF5-6AE713631199}"/>
              </a:ext>
            </a:extLst>
          </p:cNvPr>
          <p:cNvCxnSpPr>
            <a:cxnSpLocks/>
            <a:stCxn id="35" idx="2"/>
            <a:endCxn id="36" idx="0"/>
          </p:cNvCxnSpPr>
          <p:nvPr/>
        </p:nvCxnSpPr>
        <p:spPr>
          <a:xfrm>
            <a:off x="3023841" y="4575689"/>
            <a:ext cx="5576" cy="20006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B55CDDC-73CC-4810-BF92-0057FF1CC0C2}"/>
              </a:ext>
            </a:extLst>
          </p:cNvPr>
          <p:cNvSpPr txBox="1"/>
          <p:nvPr/>
        </p:nvSpPr>
        <p:spPr>
          <a:xfrm>
            <a:off x="3313159" y="3728012"/>
            <a:ext cx="59163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bg1"/>
                </a:solidFill>
                <a:latin typeface="Trebuchet MS" panose="020B0603020202020204" pitchFamily="34" charset="0"/>
              </a:rPr>
              <a:t>1</a:t>
            </a:r>
          </a:p>
        </p:txBody>
      </p:sp>
      <p:sp>
        <p:nvSpPr>
          <p:cNvPr id="49" name="TextBox 48">
            <a:extLst>
              <a:ext uri="{FF2B5EF4-FFF2-40B4-BE49-F238E27FC236}">
                <a16:creationId xmlns:a16="http://schemas.microsoft.com/office/drawing/2014/main" id="{10439FEA-1F24-4217-8167-456729979A99}"/>
              </a:ext>
            </a:extLst>
          </p:cNvPr>
          <p:cNvSpPr txBox="1"/>
          <p:nvPr/>
        </p:nvSpPr>
        <p:spPr>
          <a:xfrm>
            <a:off x="3332364" y="4375622"/>
            <a:ext cx="59163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bg1"/>
                </a:solidFill>
                <a:latin typeface="Trebuchet MS" panose="020B0603020202020204" pitchFamily="34" charset="0"/>
              </a:rPr>
              <a:t>M</a:t>
            </a:r>
          </a:p>
        </p:txBody>
      </p:sp>
      <p:sp>
        <p:nvSpPr>
          <p:cNvPr id="53" name="Oval 52">
            <a:extLst>
              <a:ext uri="{FF2B5EF4-FFF2-40B4-BE49-F238E27FC236}">
                <a16:creationId xmlns:a16="http://schemas.microsoft.com/office/drawing/2014/main" id="{5C4478B6-A758-48C9-BF6F-F8A38A235AC2}"/>
              </a:ext>
            </a:extLst>
          </p:cNvPr>
          <p:cNvSpPr/>
          <p:nvPr/>
        </p:nvSpPr>
        <p:spPr>
          <a:xfrm>
            <a:off x="3888058" y="5554880"/>
            <a:ext cx="1405054" cy="721453"/>
          </a:xfrm>
          <a:prstGeom prst="ellipse">
            <a:avLst/>
          </a:prstGeom>
          <a:ln w="38100"/>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a:solidFill>
                  <a:sysClr val="windowText" lastClr="000000"/>
                </a:solidFill>
              </a:rPr>
              <a:t>Quantity</a:t>
            </a:r>
          </a:p>
        </p:txBody>
      </p:sp>
      <p:cxnSp>
        <p:nvCxnSpPr>
          <p:cNvPr id="54" name="Straight Connector 53">
            <a:extLst>
              <a:ext uri="{FF2B5EF4-FFF2-40B4-BE49-F238E27FC236}">
                <a16:creationId xmlns:a16="http://schemas.microsoft.com/office/drawing/2014/main" id="{283677FF-4E5D-4142-966C-A8FAF3E58545}"/>
              </a:ext>
            </a:extLst>
          </p:cNvPr>
          <p:cNvCxnSpPr>
            <a:cxnSpLocks/>
            <a:stCxn id="53" idx="0"/>
            <a:endCxn id="36" idx="2"/>
          </p:cNvCxnSpPr>
          <p:nvPr/>
        </p:nvCxnSpPr>
        <p:spPr>
          <a:xfrm flipH="1" flipV="1">
            <a:off x="3029417" y="5341735"/>
            <a:ext cx="1561168" cy="21314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363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B9EBD-1E6F-4138-9160-1DBF027675B7}"/>
              </a:ext>
            </a:extLst>
          </p:cNvPr>
          <p:cNvSpPr>
            <a:spLocks noGrp="1"/>
          </p:cNvSpPr>
          <p:nvPr>
            <p:ph type="title"/>
          </p:nvPr>
        </p:nvSpPr>
        <p:spPr/>
        <p:txBody>
          <a:bodyPr/>
          <a:lstStyle/>
          <a:p>
            <a:r>
              <a:rPr lang="en-US"/>
              <a:t>Database System Design</a:t>
            </a:r>
          </a:p>
        </p:txBody>
      </p:sp>
      <p:sp>
        <p:nvSpPr>
          <p:cNvPr id="4" name="Text Placeholder 3">
            <a:extLst>
              <a:ext uri="{FF2B5EF4-FFF2-40B4-BE49-F238E27FC236}">
                <a16:creationId xmlns:a16="http://schemas.microsoft.com/office/drawing/2014/main" id="{C38EF031-0DE3-4125-87AD-4D023172BAD9}"/>
              </a:ext>
            </a:extLst>
          </p:cNvPr>
          <p:cNvSpPr>
            <a:spLocks noGrp="1"/>
          </p:cNvSpPr>
          <p:nvPr>
            <p:ph type="body" sz="quarter" idx="10"/>
          </p:nvPr>
        </p:nvSpPr>
        <p:spPr/>
        <p:txBody>
          <a:bodyPr/>
          <a:lstStyle/>
          <a:p>
            <a:r>
              <a:rPr lang="en-US" dirty="0"/>
              <a:t>Directed Acyclic Graphs</a:t>
            </a:r>
          </a:p>
        </p:txBody>
      </p:sp>
      <p:sp>
        <p:nvSpPr>
          <p:cNvPr id="21" name="Oval 20">
            <a:extLst>
              <a:ext uri="{FF2B5EF4-FFF2-40B4-BE49-F238E27FC236}">
                <a16:creationId xmlns:a16="http://schemas.microsoft.com/office/drawing/2014/main" id="{3E78D6B4-E0CD-47F6-B275-AC663E71EF69}"/>
              </a:ext>
            </a:extLst>
          </p:cNvPr>
          <p:cNvSpPr/>
          <p:nvPr/>
        </p:nvSpPr>
        <p:spPr>
          <a:xfrm>
            <a:off x="850605" y="1992164"/>
            <a:ext cx="1262710" cy="107117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Calculate Age</a:t>
            </a:r>
          </a:p>
        </p:txBody>
      </p:sp>
      <p:sp>
        <p:nvSpPr>
          <p:cNvPr id="22" name="Oval 21">
            <a:extLst>
              <a:ext uri="{FF2B5EF4-FFF2-40B4-BE49-F238E27FC236}">
                <a16:creationId xmlns:a16="http://schemas.microsoft.com/office/drawing/2014/main" id="{8EC502B0-0C4E-4475-9788-8D9F8EB7FF64}"/>
              </a:ext>
            </a:extLst>
          </p:cNvPr>
          <p:cNvSpPr/>
          <p:nvPr/>
        </p:nvSpPr>
        <p:spPr>
          <a:xfrm>
            <a:off x="850606" y="3489627"/>
            <a:ext cx="1262710" cy="107117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Calculate Age</a:t>
            </a:r>
          </a:p>
        </p:txBody>
      </p:sp>
      <p:sp>
        <p:nvSpPr>
          <p:cNvPr id="23" name="Oval 22">
            <a:extLst>
              <a:ext uri="{FF2B5EF4-FFF2-40B4-BE49-F238E27FC236}">
                <a16:creationId xmlns:a16="http://schemas.microsoft.com/office/drawing/2014/main" id="{0C9EC4D2-CA6C-446D-A4F4-0C740A7FF49D}"/>
              </a:ext>
            </a:extLst>
          </p:cNvPr>
          <p:cNvSpPr/>
          <p:nvPr/>
        </p:nvSpPr>
        <p:spPr>
          <a:xfrm>
            <a:off x="850604" y="5023003"/>
            <a:ext cx="1262710" cy="107117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Calculate Age</a:t>
            </a:r>
          </a:p>
        </p:txBody>
      </p:sp>
      <p:sp>
        <p:nvSpPr>
          <p:cNvPr id="24" name="Oval 23">
            <a:extLst>
              <a:ext uri="{FF2B5EF4-FFF2-40B4-BE49-F238E27FC236}">
                <a16:creationId xmlns:a16="http://schemas.microsoft.com/office/drawing/2014/main" id="{081DD235-09CD-4EC5-8733-7C2466719A35}"/>
              </a:ext>
            </a:extLst>
          </p:cNvPr>
          <p:cNvSpPr/>
          <p:nvPr/>
        </p:nvSpPr>
        <p:spPr>
          <a:xfrm>
            <a:off x="3197204" y="3478476"/>
            <a:ext cx="1262710" cy="107117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Average Age</a:t>
            </a:r>
          </a:p>
        </p:txBody>
      </p:sp>
      <p:cxnSp>
        <p:nvCxnSpPr>
          <p:cNvPr id="25" name="Connector: Curved 24">
            <a:extLst>
              <a:ext uri="{FF2B5EF4-FFF2-40B4-BE49-F238E27FC236}">
                <a16:creationId xmlns:a16="http://schemas.microsoft.com/office/drawing/2014/main" id="{7A692C88-AA18-480C-A634-27F86D47C647}"/>
              </a:ext>
            </a:extLst>
          </p:cNvPr>
          <p:cNvCxnSpPr>
            <a:stCxn id="21" idx="6"/>
            <a:endCxn id="24" idx="2"/>
          </p:cNvCxnSpPr>
          <p:nvPr/>
        </p:nvCxnSpPr>
        <p:spPr>
          <a:xfrm>
            <a:off x="2113315" y="2527750"/>
            <a:ext cx="1083889" cy="1486312"/>
          </a:xfrm>
          <a:prstGeom prst="curvedConnector3">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28AD95E-8515-4B7D-A3A7-78B783BCF55D}"/>
              </a:ext>
            </a:extLst>
          </p:cNvPr>
          <p:cNvCxnSpPr>
            <a:cxnSpLocks/>
            <a:stCxn id="23" idx="6"/>
            <a:endCxn id="24" idx="2"/>
          </p:cNvCxnSpPr>
          <p:nvPr/>
        </p:nvCxnSpPr>
        <p:spPr>
          <a:xfrm flipV="1">
            <a:off x="2113314" y="4014062"/>
            <a:ext cx="1083890" cy="1544527"/>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F6CAAE3-FA2F-4DAC-BC62-3276B27A0531}"/>
              </a:ext>
            </a:extLst>
          </p:cNvPr>
          <p:cNvCxnSpPr>
            <a:cxnSpLocks/>
            <a:stCxn id="22" idx="6"/>
            <a:endCxn id="24" idx="2"/>
          </p:cNvCxnSpPr>
          <p:nvPr/>
        </p:nvCxnSpPr>
        <p:spPr>
          <a:xfrm flipV="1">
            <a:off x="2113316" y="4014062"/>
            <a:ext cx="1083888" cy="11151"/>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56C08E2-90E7-4A1F-83F8-4565CF676F90}"/>
              </a:ext>
            </a:extLst>
          </p:cNvPr>
          <p:cNvSpPr/>
          <p:nvPr/>
        </p:nvSpPr>
        <p:spPr>
          <a:xfrm>
            <a:off x="3137067" y="2036935"/>
            <a:ext cx="1770077" cy="780177"/>
          </a:xfrm>
          <a:prstGeom prst="rect">
            <a:avLst/>
          </a:prstGeom>
          <a:solidFill>
            <a:srgbClr val="CBD9D3"/>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MapReduce</a:t>
            </a:r>
            <a:endParaRPr lang="en-US" sz="1050" b="1" dirty="0">
              <a:solidFill>
                <a:sysClr val="windowText" lastClr="000000"/>
              </a:solidFill>
            </a:endParaRPr>
          </a:p>
        </p:txBody>
      </p:sp>
      <p:sp>
        <p:nvSpPr>
          <p:cNvPr id="5" name="Rectangle 4">
            <a:extLst>
              <a:ext uri="{FF2B5EF4-FFF2-40B4-BE49-F238E27FC236}">
                <a16:creationId xmlns:a16="http://schemas.microsoft.com/office/drawing/2014/main" id="{F4582605-19FC-40FB-BAC2-E02D55437D7D}"/>
              </a:ext>
            </a:extLst>
          </p:cNvPr>
          <p:cNvSpPr/>
          <p:nvPr/>
        </p:nvSpPr>
        <p:spPr>
          <a:xfrm>
            <a:off x="7485319" y="3135047"/>
            <a:ext cx="1233377" cy="81325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Join on VID</a:t>
            </a:r>
          </a:p>
        </p:txBody>
      </p:sp>
      <p:sp>
        <p:nvSpPr>
          <p:cNvPr id="32" name="Cylinder 31">
            <a:extLst>
              <a:ext uri="{FF2B5EF4-FFF2-40B4-BE49-F238E27FC236}">
                <a16:creationId xmlns:a16="http://schemas.microsoft.com/office/drawing/2014/main" id="{3FAEF635-8E95-4F75-BD98-6E0913D39492}"/>
              </a:ext>
            </a:extLst>
          </p:cNvPr>
          <p:cNvSpPr/>
          <p:nvPr/>
        </p:nvSpPr>
        <p:spPr>
          <a:xfrm>
            <a:off x="5830921" y="1942688"/>
            <a:ext cx="1023752" cy="1042559"/>
          </a:xfrm>
          <a:prstGeom prst="ca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Trebuchet MS"/>
                <a:ea typeface="+mn-ea"/>
                <a:cs typeface="+mn-cs"/>
              </a:rPr>
              <a:t>Drivers</a:t>
            </a:r>
          </a:p>
        </p:txBody>
      </p:sp>
      <p:sp>
        <p:nvSpPr>
          <p:cNvPr id="33" name="Cylinder 32">
            <a:extLst>
              <a:ext uri="{FF2B5EF4-FFF2-40B4-BE49-F238E27FC236}">
                <a16:creationId xmlns:a16="http://schemas.microsoft.com/office/drawing/2014/main" id="{4C375692-7D6E-4693-AB9B-E4F4FAE8DF3A}"/>
              </a:ext>
            </a:extLst>
          </p:cNvPr>
          <p:cNvSpPr/>
          <p:nvPr/>
        </p:nvSpPr>
        <p:spPr>
          <a:xfrm>
            <a:off x="5830921" y="3345687"/>
            <a:ext cx="1023752" cy="1042559"/>
          </a:xfrm>
          <a:prstGeom prst="ca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Trebuchet MS"/>
                <a:ea typeface="+mn-ea"/>
                <a:cs typeface="+mn-cs"/>
              </a:rPr>
              <a:t>Cars</a:t>
            </a:r>
          </a:p>
        </p:txBody>
      </p:sp>
      <p:cxnSp>
        <p:nvCxnSpPr>
          <p:cNvPr id="34" name="Connector: Curved 33">
            <a:extLst>
              <a:ext uri="{FF2B5EF4-FFF2-40B4-BE49-F238E27FC236}">
                <a16:creationId xmlns:a16="http://schemas.microsoft.com/office/drawing/2014/main" id="{85EC3564-96BC-4107-8DC0-1824FBE72F21}"/>
              </a:ext>
            </a:extLst>
          </p:cNvPr>
          <p:cNvCxnSpPr>
            <a:cxnSpLocks/>
            <a:stCxn id="32" idx="4"/>
            <a:endCxn id="5" idx="1"/>
          </p:cNvCxnSpPr>
          <p:nvPr/>
        </p:nvCxnSpPr>
        <p:spPr>
          <a:xfrm>
            <a:off x="6854673" y="2463968"/>
            <a:ext cx="630646" cy="1077707"/>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9CF1784-E71A-460A-8AC6-7C9B4136868C}"/>
              </a:ext>
            </a:extLst>
          </p:cNvPr>
          <p:cNvCxnSpPr>
            <a:cxnSpLocks/>
            <a:stCxn id="33" idx="4"/>
            <a:endCxn id="5" idx="1"/>
          </p:cNvCxnSpPr>
          <p:nvPr/>
        </p:nvCxnSpPr>
        <p:spPr>
          <a:xfrm flipV="1">
            <a:off x="6854673" y="3541675"/>
            <a:ext cx="630646" cy="325292"/>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Cylinder 39">
            <a:extLst>
              <a:ext uri="{FF2B5EF4-FFF2-40B4-BE49-F238E27FC236}">
                <a16:creationId xmlns:a16="http://schemas.microsoft.com/office/drawing/2014/main" id="{8DEB791C-691F-4374-BCE4-95DF4BEEC2C3}"/>
              </a:ext>
            </a:extLst>
          </p:cNvPr>
          <p:cNvSpPr/>
          <p:nvPr/>
        </p:nvSpPr>
        <p:spPr>
          <a:xfrm>
            <a:off x="9258573" y="3061159"/>
            <a:ext cx="1640224" cy="986431"/>
          </a:xfrm>
          <a:prstGeom prst="ca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Trebuchet MS"/>
                <a:ea typeface="+mn-ea"/>
                <a:cs typeface="+mn-cs"/>
              </a:rPr>
              <a:t>Denormalized Table</a:t>
            </a:r>
          </a:p>
        </p:txBody>
      </p:sp>
      <p:cxnSp>
        <p:nvCxnSpPr>
          <p:cNvPr id="43" name="Connector: Curved 42">
            <a:extLst>
              <a:ext uri="{FF2B5EF4-FFF2-40B4-BE49-F238E27FC236}">
                <a16:creationId xmlns:a16="http://schemas.microsoft.com/office/drawing/2014/main" id="{00422956-0CDF-401C-A171-5E6350D8D53E}"/>
              </a:ext>
            </a:extLst>
          </p:cNvPr>
          <p:cNvCxnSpPr>
            <a:cxnSpLocks/>
            <a:stCxn id="5" idx="3"/>
            <a:endCxn id="40" idx="2"/>
          </p:cNvCxnSpPr>
          <p:nvPr/>
        </p:nvCxnSpPr>
        <p:spPr>
          <a:xfrm>
            <a:off x="8718696" y="3541675"/>
            <a:ext cx="539877" cy="12700"/>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AB7F5FAC-6181-4453-8A19-08555D5939C3}"/>
              </a:ext>
            </a:extLst>
          </p:cNvPr>
          <p:cNvSpPr/>
          <p:nvPr/>
        </p:nvSpPr>
        <p:spPr>
          <a:xfrm>
            <a:off x="9364718" y="2036935"/>
            <a:ext cx="1770077" cy="780177"/>
          </a:xfrm>
          <a:prstGeom prst="rect">
            <a:avLst/>
          </a:prstGeom>
          <a:solidFill>
            <a:srgbClr val="CBD9D3"/>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ETL</a:t>
            </a:r>
            <a:endParaRPr lang="en-US" sz="1050" b="1" dirty="0">
              <a:solidFill>
                <a:sysClr val="windowText" lastClr="000000"/>
              </a:solidFill>
            </a:endParaRPr>
          </a:p>
        </p:txBody>
      </p:sp>
      <p:sp>
        <p:nvSpPr>
          <p:cNvPr id="48" name="Oval 47">
            <a:extLst>
              <a:ext uri="{FF2B5EF4-FFF2-40B4-BE49-F238E27FC236}">
                <a16:creationId xmlns:a16="http://schemas.microsoft.com/office/drawing/2014/main" id="{E6099991-E623-4BB8-8164-9337238268C7}"/>
              </a:ext>
            </a:extLst>
          </p:cNvPr>
          <p:cNvSpPr/>
          <p:nvPr/>
        </p:nvSpPr>
        <p:spPr>
          <a:xfrm>
            <a:off x="3626810" y="5450224"/>
            <a:ext cx="468545" cy="39747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A</a:t>
            </a:r>
          </a:p>
        </p:txBody>
      </p:sp>
      <p:sp>
        <p:nvSpPr>
          <p:cNvPr id="49" name="Oval 48">
            <a:extLst>
              <a:ext uri="{FF2B5EF4-FFF2-40B4-BE49-F238E27FC236}">
                <a16:creationId xmlns:a16="http://schemas.microsoft.com/office/drawing/2014/main" id="{038E8AF5-3E3E-4495-8CDB-D0A3BF475551}"/>
              </a:ext>
            </a:extLst>
          </p:cNvPr>
          <p:cNvSpPr/>
          <p:nvPr/>
        </p:nvSpPr>
        <p:spPr>
          <a:xfrm>
            <a:off x="4200522" y="5895439"/>
            <a:ext cx="468545" cy="39747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C</a:t>
            </a:r>
          </a:p>
        </p:txBody>
      </p:sp>
      <p:sp>
        <p:nvSpPr>
          <p:cNvPr id="50" name="Oval 49">
            <a:extLst>
              <a:ext uri="{FF2B5EF4-FFF2-40B4-BE49-F238E27FC236}">
                <a16:creationId xmlns:a16="http://schemas.microsoft.com/office/drawing/2014/main" id="{F44A74AC-F83E-4C96-84E9-B8F4B5BE4FE2}"/>
              </a:ext>
            </a:extLst>
          </p:cNvPr>
          <p:cNvSpPr/>
          <p:nvPr/>
        </p:nvSpPr>
        <p:spPr>
          <a:xfrm>
            <a:off x="4187997" y="4934723"/>
            <a:ext cx="468545" cy="39747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B</a:t>
            </a:r>
          </a:p>
        </p:txBody>
      </p:sp>
      <p:sp>
        <p:nvSpPr>
          <p:cNvPr id="51" name="Oval 50">
            <a:extLst>
              <a:ext uri="{FF2B5EF4-FFF2-40B4-BE49-F238E27FC236}">
                <a16:creationId xmlns:a16="http://schemas.microsoft.com/office/drawing/2014/main" id="{8DFAA572-71B2-4DCE-81C7-980CB3C2AB3A}"/>
              </a:ext>
            </a:extLst>
          </p:cNvPr>
          <p:cNvSpPr/>
          <p:nvPr/>
        </p:nvSpPr>
        <p:spPr>
          <a:xfrm>
            <a:off x="5003644" y="5895439"/>
            <a:ext cx="468545" cy="39747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E</a:t>
            </a:r>
          </a:p>
        </p:txBody>
      </p:sp>
      <p:sp>
        <p:nvSpPr>
          <p:cNvPr id="52" name="Oval 51">
            <a:extLst>
              <a:ext uri="{FF2B5EF4-FFF2-40B4-BE49-F238E27FC236}">
                <a16:creationId xmlns:a16="http://schemas.microsoft.com/office/drawing/2014/main" id="{34F65FE9-9A10-4A04-B55C-AACCF40D173C}"/>
              </a:ext>
            </a:extLst>
          </p:cNvPr>
          <p:cNvSpPr/>
          <p:nvPr/>
        </p:nvSpPr>
        <p:spPr>
          <a:xfrm>
            <a:off x="5003644" y="4934723"/>
            <a:ext cx="468545" cy="39747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D</a:t>
            </a:r>
          </a:p>
        </p:txBody>
      </p:sp>
      <p:cxnSp>
        <p:nvCxnSpPr>
          <p:cNvPr id="53" name="Connector: Curved 52">
            <a:extLst>
              <a:ext uri="{FF2B5EF4-FFF2-40B4-BE49-F238E27FC236}">
                <a16:creationId xmlns:a16="http://schemas.microsoft.com/office/drawing/2014/main" id="{EB59B55B-A289-4F68-9288-33BB3C6D87E9}"/>
              </a:ext>
            </a:extLst>
          </p:cNvPr>
          <p:cNvCxnSpPr>
            <a:cxnSpLocks/>
          </p:cNvCxnSpPr>
          <p:nvPr/>
        </p:nvCxnSpPr>
        <p:spPr>
          <a:xfrm rot="5400000" flipH="1" flipV="1">
            <a:off x="4024453" y="5275242"/>
            <a:ext cx="234446" cy="229876"/>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Connector: Curved 57">
            <a:extLst>
              <a:ext uri="{FF2B5EF4-FFF2-40B4-BE49-F238E27FC236}">
                <a16:creationId xmlns:a16="http://schemas.microsoft.com/office/drawing/2014/main" id="{78F50029-BB05-4898-B3CA-3438FDEDE69E}"/>
              </a:ext>
            </a:extLst>
          </p:cNvPr>
          <p:cNvCxnSpPr>
            <a:cxnSpLocks/>
          </p:cNvCxnSpPr>
          <p:nvPr/>
        </p:nvCxnSpPr>
        <p:spPr>
          <a:xfrm rot="16200000" flipH="1">
            <a:off x="4065859" y="5749336"/>
            <a:ext cx="164159" cy="242401"/>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2687CA14-6AD5-4B6D-8930-DB00E405F267}"/>
              </a:ext>
            </a:extLst>
          </p:cNvPr>
          <p:cNvCxnSpPr>
            <a:cxnSpLocks/>
          </p:cNvCxnSpPr>
          <p:nvPr/>
        </p:nvCxnSpPr>
        <p:spPr>
          <a:xfrm rot="16200000" flipH="1">
            <a:off x="4491809" y="5371647"/>
            <a:ext cx="679660" cy="484336"/>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Connector: Curved 63">
            <a:extLst>
              <a:ext uri="{FF2B5EF4-FFF2-40B4-BE49-F238E27FC236}">
                <a16:creationId xmlns:a16="http://schemas.microsoft.com/office/drawing/2014/main" id="{4FEF9D22-7F9C-4605-B4DA-87D1A5891345}"/>
              </a:ext>
            </a:extLst>
          </p:cNvPr>
          <p:cNvCxnSpPr>
            <a:cxnSpLocks/>
          </p:cNvCxnSpPr>
          <p:nvPr/>
        </p:nvCxnSpPr>
        <p:spPr>
          <a:xfrm>
            <a:off x="4669067" y="6094174"/>
            <a:ext cx="334577" cy="12700"/>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Connector: Curved 67">
            <a:extLst>
              <a:ext uri="{FF2B5EF4-FFF2-40B4-BE49-F238E27FC236}">
                <a16:creationId xmlns:a16="http://schemas.microsoft.com/office/drawing/2014/main" id="{76D62444-0C26-4396-82BF-9B847D0AC187}"/>
              </a:ext>
            </a:extLst>
          </p:cNvPr>
          <p:cNvCxnSpPr>
            <a:cxnSpLocks/>
            <a:stCxn id="51" idx="0"/>
            <a:endCxn id="52" idx="4"/>
          </p:cNvCxnSpPr>
          <p:nvPr/>
        </p:nvCxnSpPr>
        <p:spPr>
          <a:xfrm rot="5400000" flipH="1" flipV="1">
            <a:off x="4956295" y="5613817"/>
            <a:ext cx="563244" cy="12700"/>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Connector: Curved 70">
            <a:extLst>
              <a:ext uri="{FF2B5EF4-FFF2-40B4-BE49-F238E27FC236}">
                <a16:creationId xmlns:a16="http://schemas.microsoft.com/office/drawing/2014/main" id="{A15519D8-6D4D-4092-9061-BE07F3D6CDF2}"/>
              </a:ext>
            </a:extLst>
          </p:cNvPr>
          <p:cNvCxnSpPr>
            <a:cxnSpLocks/>
          </p:cNvCxnSpPr>
          <p:nvPr/>
        </p:nvCxnSpPr>
        <p:spPr>
          <a:xfrm rot="16200000" flipH="1">
            <a:off x="4146910" y="5606524"/>
            <a:ext cx="563244" cy="12525"/>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7FB76412-1298-4758-86C9-7AE95557644B}"/>
              </a:ext>
            </a:extLst>
          </p:cNvPr>
          <p:cNvSpPr/>
          <p:nvPr/>
        </p:nvSpPr>
        <p:spPr>
          <a:xfrm>
            <a:off x="7199031" y="5450223"/>
            <a:ext cx="468545" cy="39747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A</a:t>
            </a:r>
          </a:p>
        </p:txBody>
      </p:sp>
      <p:sp>
        <p:nvSpPr>
          <p:cNvPr id="75" name="Oval 74">
            <a:extLst>
              <a:ext uri="{FF2B5EF4-FFF2-40B4-BE49-F238E27FC236}">
                <a16:creationId xmlns:a16="http://schemas.microsoft.com/office/drawing/2014/main" id="{04EA6687-AF7B-4646-82B2-CAF22291EF1D}"/>
              </a:ext>
            </a:extLst>
          </p:cNvPr>
          <p:cNvSpPr/>
          <p:nvPr/>
        </p:nvSpPr>
        <p:spPr>
          <a:xfrm>
            <a:off x="7772743" y="5895438"/>
            <a:ext cx="468545" cy="39747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C</a:t>
            </a:r>
          </a:p>
        </p:txBody>
      </p:sp>
      <p:sp>
        <p:nvSpPr>
          <p:cNvPr id="76" name="Oval 75">
            <a:extLst>
              <a:ext uri="{FF2B5EF4-FFF2-40B4-BE49-F238E27FC236}">
                <a16:creationId xmlns:a16="http://schemas.microsoft.com/office/drawing/2014/main" id="{276A75A4-D4A6-4820-A3E0-67DACFEA6E20}"/>
              </a:ext>
            </a:extLst>
          </p:cNvPr>
          <p:cNvSpPr/>
          <p:nvPr/>
        </p:nvSpPr>
        <p:spPr>
          <a:xfrm>
            <a:off x="7760218" y="4934722"/>
            <a:ext cx="468545" cy="39747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B</a:t>
            </a:r>
          </a:p>
        </p:txBody>
      </p:sp>
      <p:sp>
        <p:nvSpPr>
          <p:cNvPr id="77" name="Oval 76">
            <a:extLst>
              <a:ext uri="{FF2B5EF4-FFF2-40B4-BE49-F238E27FC236}">
                <a16:creationId xmlns:a16="http://schemas.microsoft.com/office/drawing/2014/main" id="{9CEC0C25-4983-4F70-84B5-3E348CD1AE45}"/>
              </a:ext>
            </a:extLst>
          </p:cNvPr>
          <p:cNvSpPr/>
          <p:nvPr/>
        </p:nvSpPr>
        <p:spPr>
          <a:xfrm>
            <a:off x="8575865" y="5895438"/>
            <a:ext cx="468545" cy="39747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E</a:t>
            </a:r>
          </a:p>
        </p:txBody>
      </p:sp>
      <p:sp>
        <p:nvSpPr>
          <p:cNvPr id="78" name="Oval 77">
            <a:extLst>
              <a:ext uri="{FF2B5EF4-FFF2-40B4-BE49-F238E27FC236}">
                <a16:creationId xmlns:a16="http://schemas.microsoft.com/office/drawing/2014/main" id="{3ABB899E-1D02-4FCF-ADDC-676BA43DA391}"/>
              </a:ext>
            </a:extLst>
          </p:cNvPr>
          <p:cNvSpPr/>
          <p:nvPr/>
        </p:nvSpPr>
        <p:spPr>
          <a:xfrm>
            <a:off x="8575865" y="4934722"/>
            <a:ext cx="468545" cy="39747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D</a:t>
            </a:r>
          </a:p>
        </p:txBody>
      </p:sp>
      <p:cxnSp>
        <p:nvCxnSpPr>
          <p:cNvPr id="79" name="Connector: Curved 78">
            <a:extLst>
              <a:ext uri="{FF2B5EF4-FFF2-40B4-BE49-F238E27FC236}">
                <a16:creationId xmlns:a16="http://schemas.microsoft.com/office/drawing/2014/main" id="{39A313E2-9D4F-4977-9702-ED709A3E389A}"/>
              </a:ext>
            </a:extLst>
          </p:cNvPr>
          <p:cNvCxnSpPr>
            <a:cxnSpLocks/>
            <a:endCxn id="76" idx="3"/>
          </p:cNvCxnSpPr>
          <p:nvPr/>
        </p:nvCxnSpPr>
        <p:spPr>
          <a:xfrm rot="5400000" flipH="1" flipV="1">
            <a:off x="7596674" y="5276271"/>
            <a:ext cx="234446" cy="229876"/>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0" name="Connector: Curved 79">
            <a:extLst>
              <a:ext uri="{FF2B5EF4-FFF2-40B4-BE49-F238E27FC236}">
                <a16:creationId xmlns:a16="http://schemas.microsoft.com/office/drawing/2014/main" id="{73932A2D-20CC-4013-A7E7-FAAE41BF6B9D}"/>
              </a:ext>
            </a:extLst>
          </p:cNvPr>
          <p:cNvCxnSpPr>
            <a:cxnSpLocks/>
            <a:stCxn id="74" idx="5"/>
            <a:endCxn id="75" idx="1"/>
          </p:cNvCxnSpPr>
          <p:nvPr/>
        </p:nvCxnSpPr>
        <p:spPr>
          <a:xfrm rot="16200000" flipH="1">
            <a:off x="7638080" y="5750365"/>
            <a:ext cx="164159" cy="242401"/>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2" name="Connector: Curved 81">
            <a:extLst>
              <a:ext uri="{FF2B5EF4-FFF2-40B4-BE49-F238E27FC236}">
                <a16:creationId xmlns:a16="http://schemas.microsoft.com/office/drawing/2014/main" id="{C5A4D81F-B0E2-4574-B05B-B1F0E99AC425}"/>
              </a:ext>
            </a:extLst>
          </p:cNvPr>
          <p:cNvCxnSpPr>
            <a:cxnSpLocks/>
            <a:stCxn id="75" idx="6"/>
            <a:endCxn id="77" idx="2"/>
          </p:cNvCxnSpPr>
          <p:nvPr/>
        </p:nvCxnSpPr>
        <p:spPr>
          <a:xfrm>
            <a:off x="8241288" y="6094174"/>
            <a:ext cx="334577" cy="12700"/>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3" name="Connector: Curved 82">
            <a:extLst>
              <a:ext uri="{FF2B5EF4-FFF2-40B4-BE49-F238E27FC236}">
                <a16:creationId xmlns:a16="http://schemas.microsoft.com/office/drawing/2014/main" id="{F9EDF61C-DED8-41AC-AF69-53AD4F7FF9A9}"/>
              </a:ext>
            </a:extLst>
          </p:cNvPr>
          <p:cNvCxnSpPr>
            <a:cxnSpLocks/>
            <a:stCxn id="77" idx="0"/>
            <a:endCxn id="78" idx="4"/>
          </p:cNvCxnSpPr>
          <p:nvPr/>
        </p:nvCxnSpPr>
        <p:spPr>
          <a:xfrm rot="5400000" flipH="1" flipV="1">
            <a:off x="8528516" y="5613816"/>
            <a:ext cx="563244" cy="12700"/>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Connector: Curved 84">
            <a:extLst>
              <a:ext uri="{FF2B5EF4-FFF2-40B4-BE49-F238E27FC236}">
                <a16:creationId xmlns:a16="http://schemas.microsoft.com/office/drawing/2014/main" id="{F1C10926-28A6-4AF4-95FA-484C4BC24208}"/>
              </a:ext>
            </a:extLst>
          </p:cNvPr>
          <p:cNvCxnSpPr>
            <a:cxnSpLocks/>
          </p:cNvCxnSpPr>
          <p:nvPr/>
        </p:nvCxnSpPr>
        <p:spPr>
          <a:xfrm>
            <a:off x="4656542" y="5132429"/>
            <a:ext cx="347102" cy="12700"/>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Connector: Curved 88">
            <a:extLst>
              <a:ext uri="{FF2B5EF4-FFF2-40B4-BE49-F238E27FC236}">
                <a16:creationId xmlns:a16="http://schemas.microsoft.com/office/drawing/2014/main" id="{8CA74DF3-0CFA-4E90-82AE-B4F9337A4B76}"/>
              </a:ext>
            </a:extLst>
          </p:cNvPr>
          <p:cNvCxnSpPr>
            <a:cxnSpLocks/>
          </p:cNvCxnSpPr>
          <p:nvPr/>
        </p:nvCxnSpPr>
        <p:spPr>
          <a:xfrm rot="5400000" flipH="1" flipV="1">
            <a:off x="4023563" y="5275241"/>
            <a:ext cx="234446" cy="229876"/>
          </a:xfrm>
          <a:prstGeom prst="curvedConnector3">
            <a:avLst>
              <a:gd name="adj1" fmla="val 50000"/>
            </a:avLst>
          </a:prstGeom>
          <a:ln w="38100">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0" name="Connector: Curved 89">
            <a:extLst>
              <a:ext uri="{FF2B5EF4-FFF2-40B4-BE49-F238E27FC236}">
                <a16:creationId xmlns:a16="http://schemas.microsoft.com/office/drawing/2014/main" id="{516DABBF-FC3E-4A4F-AAC7-DF0CF43090F6}"/>
              </a:ext>
            </a:extLst>
          </p:cNvPr>
          <p:cNvCxnSpPr>
            <a:cxnSpLocks/>
          </p:cNvCxnSpPr>
          <p:nvPr/>
        </p:nvCxnSpPr>
        <p:spPr>
          <a:xfrm rot="16200000" flipH="1">
            <a:off x="4064969" y="5749335"/>
            <a:ext cx="164159" cy="242401"/>
          </a:xfrm>
          <a:prstGeom prst="curvedConnector3">
            <a:avLst>
              <a:gd name="adj1" fmla="val 50000"/>
            </a:avLst>
          </a:prstGeom>
          <a:ln w="38100">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1" name="Connector: Curved 90">
            <a:extLst>
              <a:ext uri="{FF2B5EF4-FFF2-40B4-BE49-F238E27FC236}">
                <a16:creationId xmlns:a16="http://schemas.microsoft.com/office/drawing/2014/main" id="{CEF53462-0660-4AC2-ABE6-45F3682FEA27}"/>
              </a:ext>
            </a:extLst>
          </p:cNvPr>
          <p:cNvCxnSpPr>
            <a:cxnSpLocks/>
          </p:cNvCxnSpPr>
          <p:nvPr/>
        </p:nvCxnSpPr>
        <p:spPr>
          <a:xfrm rot="16200000" flipH="1">
            <a:off x="4490919" y="5371646"/>
            <a:ext cx="679660" cy="484336"/>
          </a:xfrm>
          <a:prstGeom prst="curvedConnector3">
            <a:avLst>
              <a:gd name="adj1" fmla="val 50000"/>
            </a:avLst>
          </a:prstGeom>
          <a:ln w="38100">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9D3FDD56-3D86-4ABD-A490-9F64AA24C4C4}"/>
              </a:ext>
            </a:extLst>
          </p:cNvPr>
          <p:cNvCxnSpPr>
            <a:cxnSpLocks/>
          </p:cNvCxnSpPr>
          <p:nvPr/>
        </p:nvCxnSpPr>
        <p:spPr>
          <a:xfrm>
            <a:off x="4668177" y="6094173"/>
            <a:ext cx="334577" cy="12700"/>
          </a:xfrm>
          <a:prstGeom prst="curvedConnector3">
            <a:avLst>
              <a:gd name="adj1" fmla="val 50000"/>
            </a:avLst>
          </a:prstGeom>
          <a:ln w="38100">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3" name="Connector: Curved 92">
            <a:extLst>
              <a:ext uri="{FF2B5EF4-FFF2-40B4-BE49-F238E27FC236}">
                <a16:creationId xmlns:a16="http://schemas.microsoft.com/office/drawing/2014/main" id="{B9642EBA-9E12-4A20-9989-B4B8236B20B2}"/>
              </a:ext>
            </a:extLst>
          </p:cNvPr>
          <p:cNvCxnSpPr>
            <a:cxnSpLocks/>
          </p:cNvCxnSpPr>
          <p:nvPr/>
        </p:nvCxnSpPr>
        <p:spPr>
          <a:xfrm rot="5400000" flipH="1" flipV="1">
            <a:off x="4955405" y="5613816"/>
            <a:ext cx="563244" cy="12700"/>
          </a:xfrm>
          <a:prstGeom prst="curvedConnector3">
            <a:avLst>
              <a:gd name="adj1" fmla="val 50000"/>
            </a:avLst>
          </a:prstGeom>
          <a:ln w="38100">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99A45D46-8662-414A-8C22-DD449777B942}"/>
              </a:ext>
            </a:extLst>
          </p:cNvPr>
          <p:cNvCxnSpPr>
            <a:cxnSpLocks/>
          </p:cNvCxnSpPr>
          <p:nvPr/>
        </p:nvCxnSpPr>
        <p:spPr>
          <a:xfrm rot="16200000" flipH="1">
            <a:off x="4146020" y="5606523"/>
            <a:ext cx="563244" cy="12525"/>
          </a:xfrm>
          <a:prstGeom prst="curvedConnector3">
            <a:avLst>
              <a:gd name="adj1" fmla="val 50000"/>
            </a:avLst>
          </a:prstGeom>
          <a:ln w="38100">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5" name="Connector: Curved 94">
            <a:extLst>
              <a:ext uri="{FF2B5EF4-FFF2-40B4-BE49-F238E27FC236}">
                <a16:creationId xmlns:a16="http://schemas.microsoft.com/office/drawing/2014/main" id="{1756E346-A779-4C4C-8B9C-57F5057808C2}"/>
              </a:ext>
            </a:extLst>
          </p:cNvPr>
          <p:cNvCxnSpPr>
            <a:cxnSpLocks/>
          </p:cNvCxnSpPr>
          <p:nvPr/>
        </p:nvCxnSpPr>
        <p:spPr>
          <a:xfrm>
            <a:off x="4655652" y="5132428"/>
            <a:ext cx="347102" cy="12700"/>
          </a:xfrm>
          <a:prstGeom prst="curvedConnector3">
            <a:avLst>
              <a:gd name="adj1" fmla="val 50000"/>
            </a:avLst>
          </a:prstGeom>
          <a:ln w="38100">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06E3E10B-4BB7-4390-A5BC-083B2E2AA9DA}"/>
              </a:ext>
            </a:extLst>
          </p:cNvPr>
          <p:cNvSpPr/>
          <p:nvPr/>
        </p:nvSpPr>
        <p:spPr>
          <a:xfrm>
            <a:off x="9364717" y="4396236"/>
            <a:ext cx="1770077" cy="780177"/>
          </a:xfrm>
          <a:prstGeom prst="rect">
            <a:avLst/>
          </a:prstGeom>
          <a:solidFill>
            <a:srgbClr val="CBD9D3"/>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Network Routing</a:t>
            </a:r>
            <a:endParaRPr lang="en-US" sz="1050" b="1" dirty="0">
              <a:solidFill>
                <a:sysClr val="windowText" lastClr="000000"/>
              </a:solidFill>
            </a:endParaRPr>
          </a:p>
        </p:txBody>
      </p:sp>
      <p:sp>
        <p:nvSpPr>
          <p:cNvPr id="97" name="Arrow: Right 96">
            <a:extLst>
              <a:ext uri="{FF2B5EF4-FFF2-40B4-BE49-F238E27FC236}">
                <a16:creationId xmlns:a16="http://schemas.microsoft.com/office/drawing/2014/main" id="{CCA7C0D1-B3E2-4860-9AAF-89A55EBF6FB6}"/>
              </a:ext>
            </a:extLst>
          </p:cNvPr>
          <p:cNvSpPr/>
          <p:nvPr/>
        </p:nvSpPr>
        <p:spPr>
          <a:xfrm>
            <a:off x="5884506" y="5267969"/>
            <a:ext cx="941901" cy="761980"/>
          </a:xfrm>
          <a:prstGeom prst="rightArrow">
            <a:avLst/>
          </a:prstGeom>
          <a:solidFill>
            <a:srgbClr val="CBD9D3"/>
          </a:solidFill>
          <a:ln>
            <a:solidFill>
              <a:srgbClr val="006047"/>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64233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0CB939-5D8F-4219-A93B-1B071CECC6A1}"/>
              </a:ext>
            </a:extLst>
          </p:cNvPr>
          <p:cNvSpPr/>
          <p:nvPr/>
        </p:nvSpPr>
        <p:spPr>
          <a:xfrm>
            <a:off x="2161015" y="3121224"/>
            <a:ext cx="7869971" cy="2656818"/>
          </a:xfrm>
          <a:prstGeom prst="rect">
            <a:avLst/>
          </a:prstGeom>
        </p:spPr>
        <p:txBody>
          <a:bodyPr wrap="square">
            <a:spAutoFit/>
          </a:bodyPr>
          <a:lstStyle/>
          <a:p>
            <a:pPr algn="ctr" defTabSz="507995"/>
            <a:r>
              <a:rPr lang="en-US" sz="3333">
                <a:solidFill>
                  <a:srgbClr val="FFFFFF"/>
                </a:solidFill>
              </a:rPr>
              <a:t>For each section, start the GPU task before going through lecture</a:t>
            </a:r>
          </a:p>
          <a:p>
            <a:pPr algn="ctr" defTabSz="507995"/>
            <a:endParaRPr lang="en-US" sz="3333">
              <a:solidFill>
                <a:srgbClr val="FFFFFF"/>
              </a:solidFill>
            </a:endParaRPr>
          </a:p>
          <a:p>
            <a:pPr algn="ctr" defTabSz="507995"/>
            <a:r>
              <a:rPr lang="en-US" sz="3333">
                <a:solidFill>
                  <a:srgbClr val="FFFFFF"/>
                </a:solidFill>
              </a:rPr>
              <a:t>To see lecture notes, make full screen and click the “notes” button</a:t>
            </a:r>
          </a:p>
        </p:txBody>
      </p:sp>
    </p:spTree>
    <p:extLst>
      <p:ext uri="{BB962C8B-B14F-4D97-AF65-F5344CB8AC3E}">
        <p14:creationId xmlns:p14="http://schemas.microsoft.com/office/powerpoint/2010/main" val="248937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43E2-F10E-4E68-B6B0-5DD6C6A487FF}"/>
              </a:ext>
            </a:extLst>
          </p:cNvPr>
          <p:cNvSpPr>
            <a:spLocks noGrp="1"/>
          </p:cNvSpPr>
          <p:nvPr>
            <p:ph type="title"/>
          </p:nvPr>
        </p:nvSpPr>
        <p:spPr/>
        <p:txBody>
          <a:bodyPr/>
          <a:lstStyle/>
          <a:p>
            <a:r>
              <a:rPr lang="en-US"/>
              <a:t>File Formats</a:t>
            </a:r>
          </a:p>
        </p:txBody>
      </p:sp>
    </p:spTree>
    <p:extLst>
      <p:ext uri="{BB962C8B-B14F-4D97-AF65-F5344CB8AC3E}">
        <p14:creationId xmlns:p14="http://schemas.microsoft.com/office/powerpoint/2010/main" val="104403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6000">
              <a:srgbClr val="FBFFFE"/>
            </a:gs>
            <a:gs pos="0">
              <a:srgbClr val="E7EDEA"/>
            </a:gs>
            <a:gs pos="75200">
              <a:schemeClr val="tx1"/>
            </a:gs>
            <a:gs pos="90000">
              <a:srgbClr val="E7EDEA"/>
            </a:gs>
            <a:gs pos="100000">
              <a:srgbClr val="CBD9D3"/>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E4085-25C4-41CB-BB9F-19E2C0B2C7AD}"/>
              </a:ext>
            </a:extLst>
          </p:cNvPr>
          <p:cNvSpPr>
            <a:spLocks noGrp="1"/>
          </p:cNvSpPr>
          <p:nvPr>
            <p:ph type="title"/>
          </p:nvPr>
        </p:nvSpPr>
        <p:spPr/>
        <p:txBody>
          <a:bodyPr/>
          <a:lstStyle/>
          <a:p>
            <a:r>
              <a:rPr lang="en-US" dirty="0"/>
              <a:t>Data Formats</a:t>
            </a:r>
          </a:p>
        </p:txBody>
      </p:sp>
      <p:sp>
        <p:nvSpPr>
          <p:cNvPr id="4" name="Text Placeholder 3">
            <a:extLst>
              <a:ext uri="{FF2B5EF4-FFF2-40B4-BE49-F238E27FC236}">
                <a16:creationId xmlns:a16="http://schemas.microsoft.com/office/drawing/2014/main" id="{A21942CD-800A-41A3-A9E5-30A70C7028C4}"/>
              </a:ext>
            </a:extLst>
          </p:cNvPr>
          <p:cNvSpPr>
            <a:spLocks noGrp="1"/>
          </p:cNvSpPr>
          <p:nvPr>
            <p:ph type="body" sz="quarter" idx="10"/>
          </p:nvPr>
        </p:nvSpPr>
        <p:spPr/>
        <p:txBody>
          <a:bodyPr/>
          <a:lstStyle/>
          <a:p>
            <a:r>
              <a:rPr lang="en-US"/>
              <a:t>Pick 1 - 2 </a:t>
            </a:r>
          </a:p>
        </p:txBody>
      </p:sp>
      <p:sp>
        <p:nvSpPr>
          <p:cNvPr id="9" name="Oval 8">
            <a:extLst>
              <a:ext uri="{FF2B5EF4-FFF2-40B4-BE49-F238E27FC236}">
                <a16:creationId xmlns:a16="http://schemas.microsoft.com/office/drawing/2014/main" id="{4C3DA389-C33E-404C-9818-C4B22E52E9F9}"/>
              </a:ext>
            </a:extLst>
          </p:cNvPr>
          <p:cNvSpPr/>
          <p:nvPr/>
        </p:nvSpPr>
        <p:spPr>
          <a:xfrm>
            <a:off x="2540070" y="1792888"/>
            <a:ext cx="2387869" cy="2387869"/>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b="1"/>
              <a:t>Flexible</a:t>
            </a:r>
          </a:p>
          <a:p>
            <a:pPr algn="ctr"/>
            <a:endParaRPr lang="en-US" sz="2400" b="1"/>
          </a:p>
          <a:p>
            <a:pPr algn="ctr"/>
            <a:r>
              <a:rPr lang="en-US" sz="1600" b="1"/>
              <a:t>Supports unique schemas</a:t>
            </a:r>
          </a:p>
        </p:txBody>
      </p:sp>
      <p:sp>
        <p:nvSpPr>
          <p:cNvPr id="11" name="Oval 10">
            <a:extLst>
              <a:ext uri="{FF2B5EF4-FFF2-40B4-BE49-F238E27FC236}">
                <a16:creationId xmlns:a16="http://schemas.microsoft.com/office/drawing/2014/main" id="{174EBF25-0223-4E94-A81C-B1F500A3986A}"/>
              </a:ext>
            </a:extLst>
          </p:cNvPr>
          <p:cNvSpPr/>
          <p:nvPr/>
        </p:nvSpPr>
        <p:spPr>
          <a:xfrm>
            <a:off x="888465" y="3703573"/>
            <a:ext cx="2387869" cy="2387869"/>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b="1"/>
              <a:t>Functional</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Trebuchet MS"/>
              <a:ea typeface="+mn-ea"/>
              <a:cs typeface="+mn-cs"/>
            </a:endParaRPr>
          </a:p>
          <a:p>
            <a:pPr algn="ctr"/>
            <a:r>
              <a:rPr lang="en-US" sz="1600" b="1"/>
              <a:t>Usable in many contexts</a:t>
            </a:r>
          </a:p>
        </p:txBody>
      </p:sp>
      <p:sp>
        <p:nvSpPr>
          <p:cNvPr id="12" name="Oval 11">
            <a:extLst>
              <a:ext uri="{FF2B5EF4-FFF2-40B4-BE49-F238E27FC236}">
                <a16:creationId xmlns:a16="http://schemas.microsoft.com/office/drawing/2014/main" id="{76EB413B-A201-44F0-93B7-6D79D62CDF66}"/>
              </a:ext>
            </a:extLst>
          </p:cNvPr>
          <p:cNvSpPr/>
          <p:nvPr/>
        </p:nvSpPr>
        <p:spPr>
          <a:xfrm>
            <a:off x="4191675" y="3798436"/>
            <a:ext cx="2387869" cy="2387869"/>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b="1"/>
              <a:t>Scalable</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Trebuchet MS"/>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Trebuchet MS"/>
                <a:ea typeface="+mn-ea"/>
                <a:cs typeface="+mn-cs"/>
              </a:rPr>
              <a:t>Works well with many data points</a:t>
            </a:r>
          </a:p>
        </p:txBody>
      </p:sp>
      <p:sp>
        <p:nvSpPr>
          <p:cNvPr id="13" name="Rectangle 12">
            <a:extLst>
              <a:ext uri="{FF2B5EF4-FFF2-40B4-BE49-F238E27FC236}">
                <a16:creationId xmlns:a16="http://schemas.microsoft.com/office/drawing/2014/main" id="{3E667238-3B89-457A-9EDC-DB066D574BCD}"/>
              </a:ext>
            </a:extLst>
          </p:cNvPr>
          <p:cNvSpPr/>
          <p:nvPr/>
        </p:nvSpPr>
        <p:spPr>
          <a:xfrm>
            <a:off x="7264063" y="1792889"/>
            <a:ext cx="3859739" cy="4298554"/>
          </a:xfrm>
          <a:prstGeom prst="rect">
            <a:avLst/>
          </a:prstGeom>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274320" tIns="182880" rIns="274320" bIns="182880" rtlCol="0" anchor="t"/>
          <a:lstStyle/>
          <a:p>
            <a:pPr>
              <a:spcBef>
                <a:spcPts val="600"/>
              </a:spcBef>
              <a:spcAft>
                <a:spcPts val="600"/>
              </a:spcAft>
            </a:pPr>
            <a:r>
              <a:rPr lang="en-US" sz="2000">
                <a:solidFill>
                  <a:schemeClr val="bg1"/>
                </a:solidFill>
              </a:rPr>
              <a:t>These definitions vary based on context:</a:t>
            </a:r>
          </a:p>
          <a:p>
            <a:pPr>
              <a:spcBef>
                <a:spcPts val="600"/>
              </a:spcBef>
              <a:spcAft>
                <a:spcPts val="600"/>
              </a:spcAft>
            </a:pPr>
            <a:endParaRPr lang="en-US" sz="1200">
              <a:solidFill>
                <a:schemeClr val="bg1"/>
              </a:solidFill>
            </a:endParaRPr>
          </a:p>
          <a:p>
            <a:pPr marL="342900" indent="-342900">
              <a:spcBef>
                <a:spcPts val="600"/>
              </a:spcBef>
              <a:spcAft>
                <a:spcPts val="600"/>
              </a:spcAft>
              <a:buFont typeface="Arial" panose="020B0604020202020204" pitchFamily="34" charset="0"/>
              <a:buChar char="•"/>
            </a:pPr>
            <a:r>
              <a:rPr lang="en-US" sz="1850">
                <a:solidFill>
                  <a:schemeClr val="bg1"/>
                </a:solidFill>
              </a:rPr>
              <a:t>Scalable to read or to write?</a:t>
            </a:r>
          </a:p>
          <a:p>
            <a:pPr marL="342900" indent="-342900">
              <a:spcBef>
                <a:spcPts val="600"/>
              </a:spcBef>
              <a:spcAft>
                <a:spcPts val="600"/>
              </a:spcAft>
              <a:buFont typeface="Arial" panose="020B0604020202020204" pitchFamily="34" charset="0"/>
              <a:buChar char="•"/>
            </a:pPr>
            <a:r>
              <a:rPr lang="en-US" sz="1850">
                <a:solidFill>
                  <a:schemeClr val="bg1"/>
                </a:solidFill>
              </a:rPr>
              <a:t>Scalable with speed or cost?</a:t>
            </a:r>
          </a:p>
          <a:p>
            <a:pPr marL="342900" indent="-342900">
              <a:spcBef>
                <a:spcPts val="600"/>
              </a:spcBef>
              <a:spcAft>
                <a:spcPts val="600"/>
              </a:spcAft>
              <a:buFont typeface="Arial" panose="020B0604020202020204" pitchFamily="34" charset="0"/>
              <a:buChar char="•"/>
            </a:pPr>
            <a:r>
              <a:rPr lang="en-US" sz="1850">
                <a:solidFill>
                  <a:schemeClr val="bg1"/>
                </a:solidFill>
              </a:rPr>
              <a:t>Flexible in the data store or flexible in the application?</a:t>
            </a:r>
          </a:p>
          <a:p>
            <a:pPr marL="342900" indent="-342900">
              <a:spcBef>
                <a:spcPts val="600"/>
              </a:spcBef>
              <a:spcAft>
                <a:spcPts val="600"/>
              </a:spcAft>
              <a:buFont typeface="Arial" panose="020B0604020202020204" pitchFamily="34" charset="0"/>
              <a:buChar char="•"/>
            </a:pPr>
            <a:r>
              <a:rPr lang="en-US" sz="1850">
                <a:solidFill>
                  <a:schemeClr val="bg1"/>
                </a:solidFill>
              </a:rPr>
              <a:t>Functional for the server or functional for the client?</a:t>
            </a:r>
          </a:p>
        </p:txBody>
      </p:sp>
    </p:spTree>
    <p:extLst>
      <p:ext uri="{BB962C8B-B14F-4D97-AF65-F5344CB8AC3E}">
        <p14:creationId xmlns:p14="http://schemas.microsoft.com/office/powerpoint/2010/main" val="1326455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6000">
              <a:srgbClr val="FBFFFE"/>
            </a:gs>
            <a:gs pos="0">
              <a:srgbClr val="E7EDEA"/>
            </a:gs>
            <a:gs pos="75200">
              <a:schemeClr val="tx1"/>
            </a:gs>
            <a:gs pos="90000">
              <a:srgbClr val="E7EDEA"/>
            </a:gs>
            <a:gs pos="100000">
              <a:srgbClr val="CBD9D3"/>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E4085-25C4-41CB-BB9F-19E2C0B2C7AD}"/>
              </a:ext>
            </a:extLst>
          </p:cNvPr>
          <p:cNvSpPr>
            <a:spLocks noGrp="1"/>
          </p:cNvSpPr>
          <p:nvPr>
            <p:ph type="title"/>
          </p:nvPr>
        </p:nvSpPr>
        <p:spPr/>
        <p:txBody>
          <a:bodyPr/>
          <a:lstStyle/>
          <a:p>
            <a:r>
              <a:rPr lang="en-US"/>
              <a:t>Picking the Best Format</a:t>
            </a:r>
          </a:p>
        </p:txBody>
      </p:sp>
      <p:pic>
        <p:nvPicPr>
          <p:cNvPr id="5" name="Picture 4" descr="Writing an appointment on a paper agenda">
            <a:extLst>
              <a:ext uri="{FF2B5EF4-FFF2-40B4-BE49-F238E27FC236}">
                <a16:creationId xmlns:a16="http://schemas.microsoft.com/office/drawing/2014/main" id="{7B1F97C6-008E-46E3-A1AA-7F2B3E9A7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9811" y="1794579"/>
            <a:ext cx="6312819" cy="4207519"/>
          </a:xfrm>
          <a:prstGeom prst="rect">
            <a:avLst/>
          </a:prstGeom>
          <a:effectLst>
            <a:outerShdw blurRad="50800" dist="38100" dir="8100000" algn="tr" rotWithShape="0">
              <a:prstClr val="black">
                <a:alpha val="40000"/>
              </a:prstClr>
            </a:outerShdw>
          </a:effectLst>
        </p:spPr>
      </p:pic>
      <p:sp>
        <p:nvSpPr>
          <p:cNvPr id="14" name="Rectangle 13">
            <a:extLst>
              <a:ext uri="{FF2B5EF4-FFF2-40B4-BE49-F238E27FC236}">
                <a16:creationId xmlns:a16="http://schemas.microsoft.com/office/drawing/2014/main" id="{093C1773-CD26-4771-9022-2B28B58137A2}"/>
              </a:ext>
            </a:extLst>
          </p:cNvPr>
          <p:cNvSpPr/>
          <p:nvPr/>
        </p:nvSpPr>
        <p:spPr>
          <a:xfrm>
            <a:off x="896819" y="1794579"/>
            <a:ext cx="3859739" cy="4207519"/>
          </a:xfrm>
          <a:prstGeom prst="rect">
            <a:avLst/>
          </a:prstGeom>
          <a:ln w="3810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lIns="274320" tIns="182880" rIns="274320" bIns="182880" rtlCol="0" anchor="t"/>
          <a:lstStyle/>
          <a:p>
            <a:pPr algn="ctr">
              <a:spcBef>
                <a:spcPts val="600"/>
              </a:spcBef>
              <a:spcAft>
                <a:spcPts val="600"/>
              </a:spcAft>
            </a:pPr>
            <a:r>
              <a:rPr lang="en-US" sz="2000" dirty="0">
                <a:solidFill>
                  <a:schemeClr val="bg1"/>
                </a:solidFill>
              </a:rPr>
              <a:t>CRUD</a:t>
            </a:r>
            <a:endParaRPr lang="en-US" sz="100" dirty="0">
              <a:solidFill>
                <a:schemeClr val="bg1"/>
              </a:solidFill>
            </a:endParaRPr>
          </a:p>
          <a:p>
            <a:pPr marL="342900" indent="-342900">
              <a:spcBef>
                <a:spcPts val="600"/>
              </a:spcBef>
              <a:spcAft>
                <a:spcPts val="600"/>
              </a:spcAft>
              <a:buFont typeface="Arial" panose="020B0604020202020204" pitchFamily="34" charset="0"/>
              <a:buChar char="•"/>
            </a:pPr>
            <a:r>
              <a:rPr lang="en-US" sz="1850" dirty="0">
                <a:solidFill>
                  <a:schemeClr val="bg1"/>
                </a:solidFill>
              </a:rPr>
              <a:t>Create</a:t>
            </a:r>
          </a:p>
          <a:p>
            <a:pPr marL="800100" lvl="1" indent="-342900">
              <a:spcBef>
                <a:spcPts val="600"/>
              </a:spcBef>
              <a:spcAft>
                <a:spcPts val="600"/>
              </a:spcAft>
              <a:buFont typeface="Arial" panose="020B0604020202020204" pitchFamily="34" charset="0"/>
              <a:buChar char="•"/>
            </a:pPr>
            <a:r>
              <a:rPr lang="en-US" sz="1600" dirty="0">
                <a:solidFill>
                  <a:schemeClr val="bg1"/>
                </a:solidFill>
              </a:rPr>
              <a:t>Add a record</a:t>
            </a:r>
          </a:p>
          <a:p>
            <a:pPr marL="342900" indent="-342900">
              <a:spcBef>
                <a:spcPts val="600"/>
              </a:spcBef>
              <a:spcAft>
                <a:spcPts val="600"/>
              </a:spcAft>
              <a:buFont typeface="Arial" panose="020B0604020202020204" pitchFamily="34" charset="0"/>
              <a:buChar char="•"/>
            </a:pPr>
            <a:r>
              <a:rPr lang="en-US" sz="1850" dirty="0">
                <a:solidFill>
                  <a:schemeClr val="bg1"/>
                </a:solidFill>
              </a:rPr>
              <a:t>Read</a:t>
            </a:r>
          </a:p>
          <a:p>
            <a:pPr marL="800100" lvl="1" indent="-342900">
              <a:spcBef>
                <a:spcPts val="600"/>
              </a:spcBef>
              <a:spcAft>
                <a:spcPts val="600"/>
              </a:spcAft>
              <a:buFont typeface="Arial" panose="020B0604020202020204" pitchFamily="34" charset="0"/>
              <a:buChar char="•"/>
            </a:pPr>
            <a:r>
              <a:rPr lang="en-US" sz="1600" dirty="0">
                <a:solidFill>
                  <a:schemeClr val="bg1"/>
                </a:solidFill>
              </a:rPr>
              <a:t>Get record</a:t>
            </a:r>
          </a:p>
          <a:p>
            <a:pPr marL="342900" indent="-342900">
              <a:spcBef>
                <a:spcPts val="600"/>
              </a:spcBef>
              <a:spcAft>
                <a:spcPts val="600"/>
              </a:spcAft>
              <a:buFont typeface="Arial" panose="020B0604020202020204" pitchFamily="34" charset="0"/>
              <a:buChar char="•"/>
            </a:pPr>
            <a:r>
              <a:rPr lang="en-US" sz="1850" dirty="0">
                <a:solidFill>
                  <a:schemeClr val="bg1"/>
                </a:solidFill>
              </a:rPr>
              <a:t>Update</a:t>
            </a:r>
          </a:p>
          <a:p>
            <a:pPr marL="800100" lvl="1" indent="-342900">
              <a:spcBef>
                <a:spcPts val="600"/>
              </a:spcBef>
              <a:spcAft>
                <a:spcPts val="600"/>
              </a:spcAft>
              <a:buFont typeface="Arial" panose="020B0604020202020204" pitchFamily="34" charset="0"/>
              <a:buChar char="•"/>
            </a:pPr>
            <a:r>
              <a:rPr lang="en-US" sz="1600" dirty="0">
                <a:solidFill>
                  <a:schemeClr val="bg1"/>
                </a:solidFill>
              </a:rPr>
              <a:t>Change a record</a:t>
            </a:r>
          </a:p>
          <a:p>
            <a:pPr marL="342900" indent="-342900">
              <a:spcBef>
                <a:spcPts val="600"/>
              </a:spcBef>
              <a:spcAft>
                <a:spcPts val="600"/>
              </a:spcAft>
              <a:buFont typeface="Arial" panose="020B0604020202020204" pitchFamily="34" charset="0"/>
              <a:buChar char="•"/>
            </a:pPr>
            <a:r>
              <a:rPr lang="en-US" sz="1850" dirty="0">
                <a:solidFill>
                  <a:schemeClr val="bg1"/>
                </a:solidFill>
              </a:rPr>
              <a:t>Delete</a:t>
            </a:r>
          </a:p>
          <a:p>
            <a:pPr marL="800100" lvl="1" indent="-342900">
              <a:spcBef>
                <a:spcPts val="600"/>
              </a:spcBef>
              <a:spcAft>
                <a:spcPts val="600"/>
              </a:spcAft>
              <a:buFont typeface="Arial" panose="020B0604020202020204" pitchFamily="34" charset="0"/>
              <a:buChar char="•"/>
            </a:pPr>
            <a:r>
              <a:rPr lang="en-US" sz="1600" dirty="0">
                <a:solidFill>
                  <a:schemeClr val="bg1"/>
                </a:solidFill>
              </a:rPr>
              <a:t>Remove a record</a:t>
            </a:r>
          </a:p>
        </p:txBody>
      </p:sp>
    </p:spTree>
    <p:extLst>
      <p:ext uri="{BB962C8B-B14F-4D97-AF65-F5344CB8AC3E}">
        <p14:creationId xmlns:p14="http://schemas.microsoft.com/office/powerpoint/2010/main" val="1762182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16000">
              <a:srgbClr val="FBFFFE"/>
            </a:gs>
            <a:gs pos="0">
              <a:srgbClr val="E7EDEA"/>
            </a:gs>
            <a:gs pos="75200">
              <a:schemeClr val="tx1"/>
            </a:gs>
            <a:gs pos="90000">
              <a:srgbClr val="E7EDEA"/>
            </a:gs>
            <a:gs pos="100000">
              <a:srgbClr val="CBD9D3"/>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E4085-25C4-41CB-BB9F-19E2C0B2C7AD}"/>
              </a:ext>
            </a:extLst>
          </p:cNvPr>
          <p:cNvSpPr>
            <a:spLocks noGrp="1"/>
          </p:cNvSpPr>
          <p:nvPr>
            <p:ph type="title"/>
          </p:nvPr>
        </p:nvSpPr>
        <p:spPr/>
        <p:txBody>
          <a:bodyPr/>
          <a:lstStyle/>
          <a:p>
            <a:r>
              <a:rPr lang="en-US"/>
              <a:t>Row vs Columnar Storage</a:t>
            </a:r>
          </a:p>
        </p:txBody>
      </p:sp>
      <p:sp>
        <p:nvSpPr>
          <p:cNvPr id="10" name="Rectangle 9">
            <a:extLst>
              <a:ext uri="{FF2B5EF4-FFF2-40B4-BE49-F238E27FC236}">
                <a16:creationId xmlns:a16="http://schemas.microsoft.com/office/drawing/2014/main" id="{27BA39B7-A660-443A-B2B3-F90C50473A9D}"/>
              </a:ext>
            </a:extLst>
          </p:cNvPr>
          <p:cNvSpPr/>
          <p:nvPr/>
        </p:nvSpPr>
        <p:spPr>
          <a:xfrm>
            <a:off x="6358051" y="1744910"/>
            <a:ext cx="4532851" cy="4450079"/>
          </a:xfrm>
          <a:prstGeom prst="rect">
            <a:avLst/>
          </a:prstGeom>
          <a:ln w="3810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lIns="274320" tIns="182880" rIns="274320" bIns="182880" rtlCol="0" anchor="t"/>
          <a:lstStyle/>
          <a:p>
            <a:pPr algn="ctr">
              <a:spcBef>
                <a:spcPts val="600"/>
              </a:spcBef>
              <a:spcAft>
                <a:spcPts val="600"/>
              </a:spcAft>
            </a:pPr>
            <a:r>
              <a:rPr lang="en-US" sz="2400">
                <a:solidFill>
                  <a:srgbClr val="000000"/>
                </a:solidFill>
                <a:latin typeface="Linux Libertine"/>
              </a:rPr>
              <a:t>|</a:t>
            </a:r>
            <a:r>
              <a:rPr lang="en-US" sz="2400" b="0" i="0">
                <a:solidFill>
                  <a:srgbClr val="000000"/>
                </a:solidFill>
                <a:effectLst/>
                <a:latin typeface="Linux Libertine"/>
              </a:rPr>
              <a:t> </a:t>
            </a:r>
            <a:r>
              <a:rPr lang="en-US" sz="2400">
                <a:solidFill>
                  <a:schemeClr val="bg1"/>
                </a:solidFill>
              </a:rPr>
              <a:t>Columnar </a:t>
            </a:r>
            <a:r>
              <a:rPr lang="en-US" sz="2400">
                <a:solidFill>
                  <a:srgbClr val="000000"/>
                </a:solidFill>
                <a:latin typeface="Linux Libertine"/>
              </a:rPr>
              <a:t>|</a:t>
            </a:r>
            <a:endParaRPr lang="en-US" sz="1400">
              <a:solidFill>
                <a:schemeClr val="bg1"/>
              </a:solidFill>
            </a:endParaRPr>
          </a:p>
          <a:p>
            <a:pPr algn="ctr">
              <a:spcBef>
                <a:spcPts val="600"/>
              </a:spcBef>
              <a:spcAft>
                <a:spcPts val="600"/>
              </a:spcAft>
            </a:pPr>
            <a:r>
              <a:rPr lang="en-US" sz="2000">
                <a:solidFill>
                  <a:schemeClr val="bg1"/>
                </a:solidFill>
              </a:rPr>
              <a:t>Efficient for</a:t>
            </a:r>
          </a:p>
          <a:p>
            <a:pPr algn="ctr">
              <a:spcBef>
                <a:spcPts val="600"/>
              </a:spcBef>
              <a:spcAft>
                <a:spcPts val="600"/>
              </a:spcAft>
            </a:pPr>
            <a:r>
              <a:rPr lang="en-US" sz="2000">
                <a:solidFill>
                  <a:schemeClr val="bg1"/>
                </a:solidFill>
              </a:rPr>
              <a:t>Data Aggregation</a:t>
            </a:r>
          </a:p>
          <a:p>
            <a:pPr>
              <a:spcBef>
                <a:spcPts val="600"/>
              </a:spcBef>
              <a:spcAft>
                <a:spcPts val="600"/>
              </a:spcAft>
            </a:pPr>
            <a:endParaRPr lang="en-US" sz="1050">
              <a:solidFill>
                <a:schemeClr val="bg1"/>
              </a:solidFill>
            </a:endParaRPr>
          </a:p>
          <a:p>
            <a:pPr marL="342900" indent="-342900">
              <a:spcBef>
                <a:spcPts val="0"/>
              </a:spcBef>
              <a:spcAft>
                <a:spcPts val="0"/>
              </a:spcAft>
              <a:buFont typeface="Arial" panose="020B0604020202020204" pitchFamily="34" charset="0"/>
              <a:buChar char="•"/>
            </a:pPr>
            <a:r>
              <a:rPr lang="en-US" sz="2000">
                <a:solidFill>
                  <a:schemeClr val="bg1"/>
                </a:solidFill>
              </a:rPr>
              <a:t>Formats</a:t>
            </a:r>
          </a:p>
          <a:p>
            <a:pPr marL="800100" lvl="1" indent="-342900">
              <a:spcBef>
                <a:spcPts val="0"/>
              </a:spcBef>
              <a:spcAft>
                <a:spcPts val="0"/>
              </a:spcAft>
              <a:buFont typeface="Arial" panose="020B0604020202020204" pitchFamily="34" charset="0"/>
              <a:buChar char="•"/>
            </a:pPr>
            <a:r>
              <a:rPr lang="en-US" sz="2000">
                <a:solidFill>
                  <a:schemeClr val="bg1"/>
                </a:solidFill>
              </a:rPr>
              <a:t>Apache Parquet</a:t>
            </a:r>
          </a:p>
          <a:p>
            <a:pPr marL="342900" indent="-342900">
              <a:spcBef>
                <a:spcPts val="0"/>
              </a:spcBef>
              <a:spcAft>
                <a:spcPts val="0"/>
              </a:spcAft>
              <a:buFont typeface="Arial" panose="020B0604020202020204" pitchFamily="34" charset="0"/>
              <a:buChar char="•"/>
            </a:pPr>
            <a:r>
              <a:rPr lang="en-US" sz="2000">
                <a:solidFill>
                  <a:schemeClr val="bg1"/>
                </a:solidFill>
              </a:rPr>
              <a:t>Engines</a:t>
            </a:r>
          </a:p>
          <a:p>
            <a:pPr marL="800100" lvl="1" indent="-342900">
              <a:spcBef>
                <a:spcPts val="0"/>
              </a:spcBef>
              <a:spcAft>
                <a:spcPts val="0"/>
              </a:spcAft>
              <a:buFont typeface="Arial" panose="020B0604020202020204" pitchFamily="34" charset="0"/>
              <a:buChar char="•"/>
            </a:pPr>
            <a:r>
              <a:rPr kumimoji="0" lang="en-US" sz="2000" b="0" i="0" u="none" strike="noStrike" kern="1200" cap="none" spc="0" normalizeH="0" baseline="0" noProof="0" err="1">
                <a:ln>
                  <a:noFill/>
                </a:ln>
                <a:solidFill>
                  <a:schemeClr val="bg1"/>
                </a:solidFill>
                <a:effectLst/>
                <a:uLnTx/>
                <a:uFillTx/>
                <a:latin typeface="Trebuchet MS"/>
                <a:ea typeface="+mn-ea"/>
                <a:cs typeface="+mn-cs"/>
              </a:rPr>
              <a:t>BigQuery</a:t>
            </a:r>
            <a:endParaRPr kumimoji="0" lang="en-US" sz="2000" b="0" i="0" u="none" strike="noStrike" kern="1200" cap="none" spc="0" normalizeH="0" baseline="0" noProof="0">
              <a:ln>
                <a:noFill/>
              </a:ln>
              <a:solidFill>
                <a:schemeClr val="bg1"/>
              </a:solidFill>
              <a:effectLst/>
              <a:uLnTx/>
              <a:uFillTx/>
              <a:latin typeface="Trebuchet MS"/>
              <a:ea typeface="+mn-ea"/>
              <a:cs typeface="+mn-cs"/>
            </a:endParaRPr>
          </a:p>
          <a:p>
            <a:pPr marL="800100" lvl="1" indent="-342900">
              <a:spcBef>
                <a:spcPts val="0"/>
              </a:spcBef>
              <a:spcAft>
                <a:spcPts val="0"/>
              </a:spcAft>
              <a:buFont typeface="Arial" panose="020B0604020202020204" pitchFamily="34" charset="0"/>
              <a:buChar char="•"/>
            </a:pPr>
            <a:r>
              <a:rPr lang="en-US" sz="2000">
                <a:solidFill>
                  <a:schemeClr val="bg1"/>
                </a:solidFill>
                <a:latin typeface="Trebuchet MS"/>
              </a:rPr>
              <a:t>Snowflake</a:t>
            </a:r>
          </a:p>
          <a:p>
            <a:pPr marL="800100" lvl="1" indent="-342900">
              <a:spcBef>
                <a:spcPts val="0"/>
              </a:spcBef>
              <a:spcAft>
                <a:spcPts val="0"/>
              </a:spcAft>
              <a:buFont typeface="Arial" panose="020B0604020202020204" pitchFamily="34" charset="0"/>
              <a:buChar char="•"/>
            </a:pPr>
            <a:r>
              <a:rPr kumimoji="0" lang="en-US" sz="2000" b="0" i="0" u="none" strike="noStrike" kern="1200" cap="none" spc="0" normalizeH="0" baseline="0" noProof="0" err="1">
                <a:ln>
                  <a:noFill/>
                </a:ln>
                <a:solidFill>
                  <a:schemeClr val="bg1"/>
                </a:solidFill>
                <a:effectLst/>
                <a:uLnTx/>
                <a:uFillTx/>
                <a:latin typeface="Trebuchet MS"/>
                <a:ea typeface="+mn-ea"/>
                <a:cs typeface="+mn-cs"/>
              </a:rPr>
              <a:t>Redshi</a:t>
            </a:r>
            <a:r>
              <a:rPr lang="en-US" sz="2000">
                <a:solidFill>
                  <a:schemeClr val="bg1"/>
                </a:solidFill>
                <a:latin typeface="Trebuchet MS"/>
              </a:rPr>
              <a:t>ft</a:t>
            </a:r>
          </a:p>
        </p:txBody>
      </p:sp>
      <p:sp>
        <p:nvSpPr>
          <p:cNvPr id="14" name="Rectangle 13">
            <a:extLst>
              <a:ext uri="{FF2B5EF4-FFF2-40B4-BE49-F238E27FC236}">
                <a16:creationId xmlns:a16="http://schemas.microsoft.com/office/drawing/2014/main" id="{FE3C02C6-9528-46D8-85ED-070DA0968240}"/>
              </a:ext>
            </a:extLst>
          </p:cNvPr>
          <p:cNvSpPr/>
          <p:nvPr/>
        </p:nvSpPr>
        <p:spPr>
          <a:xfrm>
            <a:off x="1049431" y="1744909"/>
            <a:ext cx="4532851" cy="4450079"/>
          </a:xfrm>
          <a:prstGeom prst="rect">
            <a:avLst/>
          </a:prstGeom>
          <a:ln w="3810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lIns="274320" tIns="182880" rIns="274320" bIns="182880" rtlCol="0" anchor="t"/>
          <a:lstStyle/>
          <a:p>
            <a:pPr algn="ctr">
              <a:spcBef>
                <a:spcPts val="600"/>
              </a:spcBef>
              <a:spcAft>
                <a:spcPts val="600"/>
              </a:spcAft>
            </a:pPr>
            <a:r>
              <a:rPr lang="en-US" sz="2400">
                <a:solidFill>
                  <a:schemeClr val="bg1"/>
                </a:solidFill>
              </a:rPr>
              <a:t>- Row </a:t>
            </a:r>
            <a:r>
              <a:rPr lang="en-US" sz="2400">
                <a:solidFill>
                  <a:srgbClr val="000000"/>
                </a:solidFill>
                <a:latin typeface="Linux Libertine"/>
              </a:rPr>
              <a:t>-</a:t>
            </a:r>
            <a:endParaRPr lang="en-US" sz="2400">
              <a:solidFill>
                <a:schemeClr val="bg1"/>
              </a:solidFill>
            </a:endParaRPr>
          </a:p>
          <a:p>
            <a:pPr algn="ctr">
              <a:spcBef>
                <a:spcPts val="600"/>
              </a:spcBef>
              <a:spcAft>
                <a:spcPts val="600"/>
              </a:spcAft>
            </a:pPr>
            <a:r>
              <a:rPr lang="en-US" sz="2000">
                <a:solidFill>
                  <a:schemeClr val="bg1"/>
                </a:solidFill>
              </a:rPr>
              <a:t>Efficient for</a:t>
            </a:r>
          </a:p>
          <a:p>
            <a:pPr algn="ctr">
              <a:spcBef>
                <a:spcPts val="600"/>
              </a:spcBef>
              <a:spcAft>
                <a:spcPts val="600"/>
              </a:spcAft>
            </a:pPr>
            <a:r>
              <a:rPr lang="en-US" sz="2000">
                <a:solidFill>
                  <a:schemeClr val="bg1"/>
                </a:solidFill>
              </a:rPr>
              <a:t>Adding a new record</a:t>
            </a:r>
          </a:p>
          <a:p>
            <a:pPr algn="ctr">
              <a:spcBef>
                <a:spcPts val="600"/>
              </a:spcBef>
              <a:spcAft>
                <a:spcPts val="600"/>
              </a:spcAft>
            </a:pPr>
            <a:endParaRPr lang="en-US" sz="1050">
              <a:solidFill>
                <a:schemeClr val="bg1"/>
              </a:solidFill>
            </a:endParaRPr>
          </a:p>
          <a:p>
            <a:pPr marL="342900" indent="-342900">
              <a:spcBef>
                <a:spcPts val="0"/>
              </a:spcBef>
              <a:spcAft>
                <a:spcPts val="0"/>
              </a:spcAft>
              <a:buFont typeface="Arial" panose="020B0604020202020204" pitchFamily="34" charset="0"/>
              <a:buChar char="•"/>
            </a:pPr>
            <a:r>
              <a:rPr lang="en-US" sz="2000">
                <a:solidFill>
                  <a:schemeClr val="bg1"/>
                </a:solidFill>
              </a:rPr>
              <a:t>Formats</a:t>
            </a:r>
          </a:p>
          <a:p>
            <a:pPr marL="800100" lvl="1" indent="-342900">
              <a:spcBef>
                <a:spcPts val="0"/>
              </a:spcBef>
              <a:spcAft>
                <a:spcPts val="0"/>
              </a:spcAft>
              <a:buFont typeface="Arial" panose="020B0604020202020204" pitchFamily="34" charset="0"/>
              <a:buChar char="•"/>
            </a:pPr>
            <a:r>
              <a:rPr lang="en-US" sz="2000">
                <a:solidFill>
                  <a:schemeClr val="bg1"/>
                </a:solidFill>
              </a:rPr>
              <a:t>CSV (Comma-Separated Values)</a:t>
            </a:r>
          </a:p>
          <a:p>
            <a:pPr marL="800100" lvl="1" indent="-342900">
              <a:spcBef>
                <a:spcPts val="0"/>
              </a:spcBef>
              <a:spcAft>
                <a:spcPts val="0"/>
              </a:spcAft>
              <a:buFont typeface="Arial" panose="020B0604020202020204" pitchFamily="34" charset="0"/>
              <a:buChar char="•"/>
            </a:pPr>
            <a:r>
              <a:rPr lang="en-US" sz="2000">
                <a:solidFill>
                  <a:schemeClr val="bg1"/>
                </a:solidFill>
              </a:rPr>
              <a:t>TSV (Tab-Separated Values)</a:t>
            </a:r>
          </a:p>
          <a:p>
            <a:pPr marL="800100" lvl="1" indent="-342900">
              <a:spcBef>
                <a:spcPts val="0"/>
              </a:spcBef>
              <a:spcAft>
                <a:spcPts val="0"/>
              </a:spcAft>
              <a:buFont typeface="Arial" panose="020B0604020202020204" pitchFamily="34" charset="0"/>
              <a:buChar char="•"/>
            </a:pPr>
            <a:r>
              <a:rPr lang="en-US" sz="2000">
                <a:solidFill>
                  <a:schemeClr val="bg1"/>
                </a:solidFill>
              </a:rPr>
              <a:t>Apache AVRO</a:t>
            </a:r>
          </a:p>
          <a:p>
            <a:pPr marL="342900" indent="-342900">
              <a:spcBef>
                <a:spcPts val="0"/>
              </a:spcBef>
              <a:spcAft>
                <a:spcPts val="0"/>
              </a:spcAft>
              <a:buFont typeface="Arial" panose="020B0604020202020204" pitchFamily="34" charset="0"/>
              <a:buChar char="•"/>
            </a:pPr>
            <a:r>
              <a:rPr lang="en-US" sz="2000">
                <a:solidFill>
                  <a:schemeClr val="bg1"/>
                </a:solidFill>
              </a:rPr>
              <a:t>Engines</a:t>
            </a:r>
          </a:p>
          <a:p>
            <a:pPr marL="800100" lvl="1" indent="-342900">
              <a:spcBef>
                <a:spcPts val="0"/>
              </a:spcBef>
              <a:spcAft>
                <a:spcPts val="0"/>
              </a:spcAft>
              <a:buFont typeface="Arial" panose="020B0604020202020204" pitchFamily="34" charset="0"/>
              <a:buChar char="•"/>
            </a:pPr>
            <a:r>
              <a:rPr lang="en-US" sz="2000">
                <a:solidFill>
                  <a:schemeClr val="bg1"/>
                </a:solidFill>
              </a:rPr>
              <a:t>MySQL</a:t>
            </a:r>
          </a:p>
          <a:p>
            <a:pPr marL="800100" lvl="1" indent="-342900">
              <a:spcBef>
                <a:spcPts val="0"/>
              </a:spcBef>
              <a:spcAft>
                <a:spcPts val="0"/>
              </a:spcAft>
              <a:buFont typeface="Arial" panose="020B0604020202020204" pitchFamily="34" charset="0"/>
              <a:buChar char="•"/>
            </a:pPr>
            <a:r>
              <a:rPr lang="en-US" sz="2000">
                <a:solidFill>
                  <a:schemeClr val="bg1"/>
                </a:solidFill>
              </a:rPr>
              <a:t>PostgreSQL</a:t>
            </a:r>
          </a:p>
          <a:p>
            <a:pPr marL="342900" indent="-342900">
              <a:spcBef>
                <a:spcPts val="600"/>
              </a:spcBef>
              <a:spcAft>
                <a:spcPts val="600"/>
              </a:spcAft>
              <a:buFont typeface="Arial" panose="020B0604020202020204" pitchFamily="34" charset="0"/>
              <a:buChar char="•"/>
            </a:pPr>
            <a:endParaRPr kumimoji="0" lang="en-US" sz="1850" b="0" i="0" u="none" strike="noStrike" kern="1200" cap="none" spc="0" normalizeH="0" baseline="0" noProof="0">
              <a:ln>
                <a:noFill/>
              </a:ln>
              <a:solidFill>
                <a:srgbClr val="000000"/>
              </a:solidFill>
              <a:effectLst/>
              <a:uLnTx/>
              <a:uFillTx/>
              <a:latin typeface="Trebuchet MS"/>
              <a:ea typeface="+mn-ea"/>
              <a:cs typeface="+mn-cs"/>
            </a:endParaRPr>
          </a:p>
        </p:txBody>
      </p:sp>
      <p:cxnSp>
        <p:nvCxnSpPr>
          <p:cNvPr id="8" name="Straight Connector 7">
            <a:extLst>
              <a:ext uri="{FF2B5EF4-FFF2-40B4-BE49-F238E27FC236}">
                <a16:creationId xmlns:a16="http://schemas.microsoft.com/office/drawing/2014/main" id="{60812069-AF0A-4C18-BE44-5ED718E743AE}"/>
              </a:ext>
            </a:extLst>
          </p:cNvPr>
          <p:cNvCxnSpPr/>
          <p:nvPr/>
        </p:nvCxnSpPr>
        <p:spPr>
          <a:xfrm>
            <a:off x="1317876" y="3489820"/>
            <a:ext cx="3908465"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DDD0F2-8FDC-4750-AE74-30C8F67FC237}"/>
              </a:ext>
            </a:extLst>
          </p:cNvPr>
          <p:cNvCxnSpPr/>
          <p:nvPr/>
        </p:nvCxnSpPr>
        <p:spPr>
          <a:xfrm>
            <a:off x="6728966" y="3489820"/>
            <a:ext cx="3908465"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451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E4085-25C4-41CB-BB9F-19E2C0B2C7AD}"/>
              </a:ext>
            </a:extLst>
          </p:cNvPr>
          <p:cNvSpPr>
            <a:spLocks noGrp="1"/>
          </p:cNvSpPr>
          <p:nvPr>
            <p:ph type="title"/>
          </p:nvPr>
        </p:nvSpPr>
        <p:spPr/>
        <p:txBody>
          <a:bodyPr/>
          <a:lstStyle/>
          <a:p>
            <a:r>
              <a:rPr lang="en-US"/>
              <a:t>Writing</a:t>
            </a:r>
          </a:p>
        </p:txBody>
      </p:sp>
      <p:graphicFrame>
        <p:nvGraphicFramePr>
          <p:cNvPr id="3" name="Table 4">
            <a:extLst>
              <a:ext uri="{FF2B5EF4-FFF2-40B4-BE49-F238E27FC236}">
                <a16:creationId xmlns:a16="http://schemas.microsoft.com/office/drawing/2014/main" id="{145C8BC0-CC89-48CC-8A41-7F46AEE02A8D}"/>
              </a:ext>
            </a:extLst>
          </p:cNvPr>
          <p:cNvGraphicFramePr>
            <a:graphicFrameLocks noGrp="1"/>
          </p:cNvGraphicFramePr>
          <p:nvPr>
            <p:extLst>
              <p:ext uri="{D42A27DB-BD31-4B8C-83A1-F6EECF244321}">
                <p14:modId xmlns:p14="http://schemas.microsoft.com/office/powerpoint/2010/main" val="3739256926"/>
              </p:ext>
            </p:extLst>
          </p:nvPr>
        </p:nvGraphicFramePr>
        <p:xfrm>
          <a:off x="4007565" y="2480218"/>
          <a:ext cx="3073149" cy="2799330"/>
        </p:xfrm>
        <a:graphic>
          <a:graphicData uri="http://schemas.openxmlformats.org/drawingml/2006/table">
            <a:tbl>
              <a:tblPr firstRow="1" bandRow="1">
                <a:tableStyleId>{5C22544A-7EE6-4342-B048-85BDC9FD1C3A}</a:tableStyleId>
              </a:tblPr>
              <a:tblGrid>
                <a:gridCol w="1204134">
                  <a:extLst>
                    <a:ext uri="{9D8B030D-6E8A-4147-A177-3AD203B41FA5}">
                      <a16:colId xmlns:a16="http://schemas.microsoft.com/office/drawing/2014/main" val="4208769187"/>
                    </a:ext>
                  </a:extLst>
                </a:gridCol>
                <a:gridCol w="1146021">
                  <a:extLst>
                    <a:ext uri="{9D8B030D-6E8A-4147-A177-3AD203B41FA5}">
                      <a16:colId xmlns:a16="http://schemas.microsoft.com/office/drawing/2014/main" val="4165492545"/>
                    </a:ext>
                  </a:extLst>
                </a:gridCol>
                <a:gridCol w="722994">
                  <a:extLst>
                    <a:ext uri="{9D8B030D-6E8A-4147-A177-3AD203B41FA5}">
                      <a16:colId xmlns:a16="http://schemas.microsoft.com/office/drawing/2014/main" val="1690335702"/>
                    </a:ext>
                  </a:extLst>
                </a:gridCol>
              </a:tblGrid>
              <a:tr h="466555">
                <a:tc>
                  <a:txBody>
                    <a:bodyPr/>
                    <a:lstStyle/>
                    <a:p>
                      <a:r>
                        <a:rPr lang="en-US" sz="1600"/>
                        <a:t>First</a:t>
                      </a:r>
                    </a:p>
                  </a:txBody>
                  <a:tcPr anchor="ctr"/>
                </a:tc>
                <a:tc>
                  <a:txBody>
                    <a:bodyPr/>
                    <a:lstStyle/>
                    <a:p>
                      <a:r>
                        <a:rPr lang="en-US" sz="1600"/>
                        <a:t>Last</a:t>
                      </a:r>
                    </a:p>
                  </a:txBody>
                  <a:tcPr anchor="ctr"/>
                </a:tc>
                <a:tc>
                  <a:txBody>
                    <a:bodyPr/>
                    <a:lstStyle/>
                    <a:p>
                      <a:r>
                        <a:rPr lang="en-US" sz="1600"/>
                        <a:t>Born</a:t>
                      </a:r>
                    </a:p>
                  </a:txBody>
                  <a:tcPr anchor="ctr"/>
                </a:tc>
                <a:extLst>
                  <a:ext uri="{0D108BD9-81ED-4DB2-BD59-A6C34878D82A}">
                    <a16:rowId xmlns:a16="http://schemas.microsoft.com/office/drawing/2014/main" val="111482046"/>
                  </a:ext>
                </a:extLst>
              </a:tr>
              <a:tr h="466555">
                <a:tc>
                  <a:txBody>
                    <a:bodyPr/>
                    <a:lstStyle/>
                    <a:p>
                      <a:r>
                        <a:rPr lang="en-US" sz="1600">
                          <a:solidFill>
                            <a:schemeClr val="bg1"/>
                          </a:solidFill>
                        </a:rPr>
                        <a:t>Grace</a:t>
                      </a:r>
                    </a:p>
                  </a:txBody>
                  <a:tcPr anchor="ctr"/>
                </a:tc>
                <a:tc>
                  <a:txBody>
                    <a:bodyPr/>
                    <a:lstStyle/>
                    <a:p>
                      <a:r>
                        <a:rPr lang="en-US" sz="1600">
                          <a:solidFill>
                            <a:schemeClr val="bg1"/>
                          </a:solidFill>
                        </a:rPr>
                        <a:t>Hopper</a:t>
                      </a:r>
                    </a:p>
                  </a:txBody>
                  <a:tcPr anchor="ctr"/>
                </a:tc>
                <a:tc>
                  <a:txBody>
                    <a:bodyPr/>
                    <a:lstStyle/>
                    <a:p>
                      <a:r>
                        <a:rPr lang="en-US" sz="1600">
                          <a:solidFill>
                            <a:schemeClr val="bg1"/>
                          </a:solidFill>
                        </a:rPr>
                        <a:t>1906</a:t>
                      </a:r>
                    </a:p>
                  </a:txBody>
                  <a:tcPr anchor="ctr"/>
                </a:tc>
                <a:extLst>
                  <a:ext uri="{0D108BD9-81ED-4DB2-BD59-A6C34878D82A}">
                    <a16:rowId xmlns:a16="http://schemas.microsoft.com/office/drawing/2014/main" val="3162283809"/>
                  </a:ext>
                </a:extLst>
              </a:tr>
              <a:tr h="466555">
                <a:tc>
                  <a:txBody>
                    <a:bodyPr/>
                    <a:lstStyle/>
                    <a:p>
                      <a:r>
                        <a:rPr lang="en-US" sz="1600">
                          <a:solidFill>
                            <a:schemeClr val="bg1"/>
                          </a:solidFill>
                        </a:rPr>
                        <a:t>Blaise</a:t>
                      </a:r>
                    </a:p>
                  </a:txBody>
                  <a:tcPr anchor="ctr"/>
                </a:tc>
                <a:tc>
                  <a:txBody>
                    <a:bodyPr/>
                    <a:lstStyle/>
                    <a:p>
                      <a:r>
                        <a:rPr lang="en-US" sz="1600" dirty="0">
                          <a:solidFill>
                            <a:schemeClr val="bg1"/>
                          </a:solidFill>
                        </a:rPr>
                        <a:t>Pascal</a:t>
                      </a:r>
                    </a:p>
                  </a:txBody>
                  <a:tcPr anchor="ctr"/>
                </a:tc>
                <a:tc>
                  <a:txBody>
                    <a:bodyPr/>
                    <a:lstStyle/>
                    <a:p>
                      <a:r>
                        <a:rPr lang="en-US" sz="1600">
                          <a:solidFill>
                            <a:schemeClr val="bg1"/>
                          </a:solidFill>
                        </a:rPr>
                        <a:t>1623</a:t>
                      </a:r>
                    </a:p>
                  </a:txBody>
                  <a:tcPr anchor="ctr"/>
                </a:tc>
                <a:extLst>
                  <a:ext uri="{0D108BD9-81ED-4DB2-BD59-A6C34878D82A}">
                    <a16:rowId xmlns:a16="http://schemas.microsoft.com/office/drawing/2014/main" val="3854901496"/>
                  </a:ext>
                </a:extLst>
              </a:tr>
              <a:tr h="466555">
                <a:tc>
                  <a:txBody>
                    <a:bodyPr/>
                    <a:lstStyle/>
                    <a:p>
                      <a:r>
                        <a:rPr lang="en-US" sz="1600">
                          <a:solidFill>
                            <a:schemeClr val="bg1"/>
                          </a:solidFill>
                        </a:rPr>
                        <a:t>Katherine</a:t>
                      </a:r>
                    </a:p>
                  </a:txBody>
                  <a:tcPr anchor="ctr"/>
                </a:tc>
                <a:tc>
                  <a:txBody>
                    <a:bodyPr/>
                    <a:lstStyle/>
                    <a:p>
                      <a:r>
                        <a:rPr lang="en-US" sz="1600">
                          <a:solidFill>
                            <a:schemeClr val="bg1"/>
                          </a:solidFill>
                        </a:rPr>
                        <a:t>Johnson</a:t>
                      </a:r>
                    </a:p>
                  </a:txBody>
                  <a:tcPr anchor="ctr"/>
                </a:tc>
                <a:tc>
                  <a:txBody>
                    <a:bodyPr/>
                    <a:lstStyle/>
                    <a:p>
                      <a:r>
                        <a:rPr lang="en-US" sz="1600">
                          <a:solidFill>
                            <a:schemeClr val="bg1"/>
                          </a:solidFill>
                        </a:rPr>
                        <a:t>1918</a:t>
                      </a:r>
                    </a:p>
                  </a:txBody>
                  <a:tcPr anchor="ctr"/>
                </a:tc>
                <a:extLst>
                  <a:ext uri="{0D108BD9-81ED-4DB2-BD59-A6C34878D82A}">
                    <a16:rowId xmlns:a16="http://schemas.microsoft.com/office/drawing/2014/main" val="3684817255"/>
                  </a:ext>
                </a:extLst>
              </a:tr>
              <a:tr h="466555">
                <a:tc gridSpan="3">
                  <a:txBody>
                    <a:bodyPr/>
                    <a:lstStyle/>
                    <a:p>
                      <a:pPr algn="ctr"/>
                      <a:r>
                        <a:rPr lang="en-US" sz="2000" b="1">
                          <a:solidFill>
                            <a:schemeClr val="bg1"/>
                          </a:solidFill>
                        </a:rPr>
                        <a:t>+</a:t>
                      </a:r>
                    </a:p>
                  </a:txBody>
                  <a:tcPr anchor="ctr">
                    <a:noFill/>
                  </a:tcPr>
                </a:tc>
                <a:tc hMerge="1">
                  <a:txBody>
                    <a:bodyPr/>
                    <a:lstStyle/>
                    <a:p>
                      <a:endParaRPr lang="en-US">
                        <a:solidFill>
                          <a:schemeClr val="bg1"/>
                        </a:solidFill>
                      </a:endParaRPr>
                    </a:p>
                  </a:txBody>
                  <a:tcPr anchor="ctr">
                    <a:noFill/>
                  </a:tcPr>
                </a:tc>
                <a:tc hMerge="1">
                  <a:txBody>
                    <a:bodyPr/>
                    <a:lstStyle/>
                    <a:p>
                      <a:endParaRPr lang="en-US">
                        <a:solidFill>
                          <a:schemeClr val="bg1"/>
                        </a:solidFill>
                      </a:endParaRPr>
                    </a:p>
                  </a:txBody>
                  <a:tcPr anchor="ctr">
                    <a:noFill/>
                  </a:tcPr>
                </a:tc>
                <a:extLst>
                  <a:ext uri="{0D108BD9-81ED-4DB2-BD59-A6C34878D82A}">
                    <a16:rowId xmlns:a16="http://schemas.microsoft.com/office/drawing/2014/main" val="2872439510"/>
                  </a:ext>
                </a:extLst>
              </a:tr>
              <a:tr h="466555">
                <a:tc>
                  <a:txBody>
                    <a:bodyPr/>
                    <a:lstStyle/>
                    <a:p>
                      <a:r>
                        <a:rPr lang="en-US" sz="1600">
                          <a:solidFill>
                            <a:schemeClr val="bg1"/>
                          </a:solidFill>
                        </a:rPr>
                        <a:t>Alan</a:t>
                      </a:r>
                    </a:p>
                  </a:txBody>
                  <a:tcPr anchor="ctr"/>
                </a:tc>
                <a:tc>
                  <a:txBody>
                    <a:bodyPr/>
                    <a:lstStyle/>
                    <a:p>
                      <a:r>
                        <a:rPr lang="en-US" sz="1600">
                          <a:solidFill>
                            <a:schemeClr val="bg1"/>
                          </a:solidFill>
                        </a:rPr>
                        <a:t>Turing</a:t>
                      </a:r>
                    </a:p>
                  </a:txBody>
                  <a:tcPr anchor="ctr"/>
                </a:tc>
                <a:tc>
                  <a:txBody>
                    <a:bodyPr/>
                    <a:lstStyle/>
                    <a:p>
                      <a:r>
                        <a:rPr lang="en-US" sz="1600" dirty="0">
                          <a:solidFill>
                            <a:schemeClr val="bg1"/>
                          </a:solidFill>
                        </a:rPr>
                        <a:t>1912</a:t>
                      </a:r>
                    </a:p>
                  </a:txBody>
                  <a:tcPr anchor="ctr"/>
                </a:tc>
                <a:extLst>
                  <a:ext uri="{0D108BD9-81ED-4DB2-BD59-A6C34878D82A}">
                    <a16:rowId xmlns:a16="http://schemas.microsoft.com/office/drawing/2014/main" val="1325923047"/>
                  </a:ext>
                </a:extLst>
              </a:tr>
            </a:tbl>
          </a:graphicData>
        </a:graphic>
      </p:graphicFrame>
      <p:sp>
        <p:nvSpPr>
          <p:cNvPr id="10" name="TextBox 9">
            <a:extLst>
              <a:ext uri="{FF2B5EF4-FFF2-40B4-BE49-F238E27FC236}">
                <a16:creationId xmlns:a16="http://schemas.microsoft.com/office/drawing/2014/main" id="{E2DBFBD3-7C00-4CB0-B8A1-4BABB96502F0}"/>
              </a:ext>
            </a:extLst>
          </p:cNvPr>
          <p:cNvSpPr txBox="1"/>
          <p:nvPr/>
        </p:nvSpPr>
        <p:spPr>
          <a:xfrm>
            <a:off x="262475" y="3048741"/>
            <a:ext cx="3529393" cy="126695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2000">
                <a:solidFill>
                  <a:schemeClr val="bg1"/>
                </a:solidFill>
                <a:latin typeface="Trebuchet MS" panose="020B0603020202020204" pitchFamily="34" charset="0"/>
              </a:rPr>
              <a:t>Grace | Hopper | 1906 </a:t>
            </a:r>
          </a:p>
          <a:p>
            <a:pPr>
              <a:lnSpc>
                <a:spcPct val="150000"/>
              </a:lnSpc>
            </a:pPr>
            <a:r>
              <a:rPr lang="en-US" sz="2000">
                <a:solidFill>
                  <a:schemeClr val="bg1"/>
                </a:solidFill>
                <a:latin typeface="Trebuchet MS" panose="020B0603020202020204" pitchFamily="34" charset="0"/>
              </a:rPr>
              <a:t>Blaise | Pascal | 1623 </a:t>
            </a:r>
          </a:p>
          <a:p>
            <a:pPr>
              <a:lnSpc>
                <a:spcPct val="150000"/>
              </a:lnSpc>
            </a:pPr>
            <a:r>
              <a:rPr lang="en-US" sz="2000">
                <a:solidFill>
                  <a:schemeClr val="bg1"/>
                </a:solidFill>
                <a:latin typeface="Trebuchet MS" panose="020B0603020202020204" pitchFamily="34" charset="0"/>
              </a:rPr>
              <a:t>Katherine | Johnson | 1918 </a:t>
            </a:r>
          </a:p>
        </p:txBody>
      </p:sp>
      <p:sp>
        <p:nvSpPr>
          <p:cNvPr id="11" name="TextBox 10">
            <a:extLst>
              <a:ext uri="{FF2B5EF4-FFF2-40B4-BE49-F238E27FC236}">
                <a16:creationId xmlns:a16="http://schemas.microsoft.com/office/drawing/2014/main" id="{26D8EA4B-18E8-4DD8-8FB5-49DB42E43A68}"/>
              </a:ext>
            </a:extLst>
          </p:cNvPr>
          <p:cNvSpPr txBox="1"/>
          <p:nvPr/>
        </p:nvSpPr>
        <p:spPr>
          <a:xfrm>
            <a:off x="7296411" y="3053282"/>
            <a:ext cx="3529393" cy="126695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2000">
                <a:solidFill>
                  <a:schemeClr val="bg1"/>
                </a:solidFill>
                <a:latin typeface="Trebuchet MS" panose="020B0603020202020204" pitchFamily="34" charset="0"/>
              </a:rPr>
              <a:t>Grace | Blaise | Katherine </a:t>
            </a:r>
          </a:p>
          <a:p>
            <a:pPr>
              <a:lnSpc>
                <a:spcPct val="150000"/>
              </a:lnSpc>
            </a:pPr>
            <a:r>
              <a:rPr lang="en-US" sz="2000">
                <a:solidFill>
                  <a:schemeClr val="bg1"/>
                </a:solidFill>
                <a:latin typeface="Trebuchet MS" panose="020B0603020202020204" pitchFamily="34" charset="0"/>
              </a:rPr>
              <a:t>Hopper | Pascal | Johnson </a:t>
            </a:r>
          </a:p>
          <a:p>
            <a:pPr>
              <a:lnSpc>
                <a:spcPct val="150000"/>
              </a:lnSpc>
            </a:pPr>
            <a:r>
              <a:rPr lang="en-US" sz="2000">
                <a:solidFill>
                  <a:schemeClr val="bg1"/>
                </a:solidFill>
                <a:latin typeface="Trebuchet MS" panose="020B0603020202020204" pitchFamily="34" charset="0"/>
              </a:rPr>
              <a:t>1906 | 1623 | 1918</a:t>
            </a:r>
          </a:p>
        </p:txBody>
      </p:sp>
      <p:sp>
        <p:nvSpPr>
          <p:cNvPr id="12" name="TextBox 11">
            <a:extLst>
              <a:ext uri="{FF2B5EF4-FFF2-40B4-BE49-F238E27FC236}">
                <a16:creationId xmlns:a16="http://schemas.microsoft.com/office/drawing/2014/main" id="{D4C9766F-7095-4BAB-B4C9-2FCC1A9A2F36}"/>
              </a:ext>
            </a:extLst>
          </p:cNvPr>
          <p:cNvSpPr txBox="1"/>
          <p:nvPr/>
        </p:nvSpPr>
        <p:spPr>
          <a:xfrm>
            <a:off x="273064" y="2422807"/>
            <a:ext cx="3529393"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000" b="1">
                <a:solidFill>
                  <a:schemeClr val="accent1"/>
                </a:solidFill>
                <a:latin typeface="Trebuchet MS" panose="020B0603020202020204" pitchFamily="34" charset="0"/>
              </a:rPr>
              <a:t>Row Formatted Data</a:t>
            </a:r>
          </a:p>
        </p:txBody>
      </p:sp>
      <p:sp>
        <p:nvSpPr>
          <p:cNvPr id="13" name="TextBox 12">
            <a:extLst>
              <a:ext uri="{FF2B5EF4-FFF2-40B4-BE49-F238E27FC236}">
                <a16:creationId xmlns:a16="http://schemas.microsoft.com/office/drawing/2014/main" id="{BE323F63-01E2-4858-BF03-51269F89CBD9}"/>
              </a:ext>
            </a:extLst>
          </p:cNvPr>
          <p:cNvSpPr txBox="1"/>
          <p:nvPr/>
        </p:nvSpPr>
        <p:spPr>
          <a:xfrm>
            <a:off x="7358250" y="2422807"/>
            <a:ext cx="3529393"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000" b="1" dirty="0">
                <a:solidFill>
                  <a:schemeClr val="accent1"/>
                </a:solidFill>
                <a:latin typeface="Trebuchet MS" panose="020B0603020202020204" pitchFamily="34" charset="0"/>
              </a:rPr>
              <a:t>Column Formatted Data</a:t>
            </a:r>
          </a:p>
        </p:txBody>
      </p:sp>
      <p:sp>
        <p:nvSpPr>
          <p:cNvPr id="14" name="TextBox 13">
            <a:extLst>
              <a:ext uri="{FF2B5EF4-FFF2-40B4-BE49-F238E27FC236}">
                <a16:creationId xmlns:a16="http://schemas.microsoft.com/office/drawing/2014/main" id="{4EF4D078-4C28-4CB8-B8E1-06D5C7DC1EAB}"/>
              </a:ext>
            </a:extLst>
          </p:cNvPr>
          <p:cNvSpPr txBox="1"/>
          <p:nvPr/>
        </p:nvSpPr>
        <p:spPr>
          <a:xfrm>
            <a:off x="262475" y="4406686"/>
            <a:ext cx="3529393" cy="36933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a:solidFill>
                  <a:schemeClr val="bg1"/>
                </a:solidFill>
                <a:latin typeface="Trebuchet MS" panose="020B0603020202020204" pitchFamily="34" charset="0"/>
              </a:rPr>
              <a:t>Alan | Turing | 1912 </a:t>
            </a:r>
          </a:p>
        </p:txBody>
      </p:sp>
      <p:sp>
        <p:nvSpPr>
          <p:cNvPr id="15" name="Text Placeholder 3">
            <a:extLst>
              <a:ext uri="{FF2B5EF4-FFF2-40B4-BE49-F238E27FC236}">
                <a16:creationId xmlns:a16="http://schemas.microsoft.com/office/drawing/2014/main" id="{DF2AE86F-4EDD-496B-9F0E-B372DE657167}"/>
              </a:ext>
            </a:extLst>
          </p:cNvPr>
          <p:cNvSpPr>
            <a:spLocks noGrp="1"/>
          </p:cNvSpPr>
          <p:nvPr>
            <p:ph type="body" sz="quarter" idx="10"/>
          </p:nvPr>
        </p:nvSpPr>
        <p:spPr>
          <a:xfrm>
            <a:off x="553720" y="1209040"/>
            <a:ext cx="11084560" cy="583848"/>
          </a:xfrm>
        </p:spPr>
        <p:txBody>
          <a:bodyPr/>
          <a:lstStyle/>
          <a:p>
            <a:r>
              <a:rPr lang="en-US"/>
              <a:t>Adding a New Entry</a:t>
            </a:r>
          </a:p>
        </p:txBody>
      </p:sp>
      <p:sp>
        <p:nvSpPr>
          <p:cNvPr id="16" name="TextBox 15">
            <a:extLst>
              <a:ext uri="{FF2B5EF4-FFF2-40B4-BE49-F238E27FC236}">
                <a16:creationId xmlns:a16="http://schemas.microsoft.com/office/drawing/2014/main" id="{4DB9C4CE-EEB3-47A0-BAE8-AE48940FA5F5}"/>
              </a:ext>
            </a:extLst>
          </p:cNvPr>
          <p:cNvSpPr txBox="1"/>
          <p:nvPr/>
        </p:nvSpPr>
        <p:spPr>
          <a:xfrm>
            <a:off x="553720" y="5011782"/>
            <a:ext cx="2969536" cy="535531"/>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b="1">
                <a:solidFill>
                  <a:schemeClr val="tx1"/>
                </a:solidFill>
                <a:latin typeface="Trebuchet MS" panose="020B0603020202020204" pitchFamily="34" charset="0"/>
              </a:rPr>
              <a:t>Can concatenate to end, or inserted by row number</a:t>
            </a:r>
          </a:p>
        </p:txBody>
      </p:sp>
      <p:sp>
        <p:nvSpPr>
          <p:cNvPr id="17" name="TextBox 16">
            <a:extLst>
              <a:ext uri="{FF2B5EF4-FFF2-40B4-BE49-F238E27FC236}">
                <a16:creationId xmlns:a16="http://schemas.microsoft.com/office/drawing/2014/main" id="{71AD7FA1-EF29-4931-9BC1-D9EE5E350864}"/>
              </a:ext>
            </a:extLst>
          </p:cNvPr>
          <p:cNvSpPr txBox="1"/>
          <p:nvPr/>
        </p:nvSpPr>
        <p:spPr>
          <a:xfrm>
            <a:off x="10923029" y="3047870"/>
            <a:ext cx="1006494" cy="36933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a:solidFill>
                  <a:schemeClr val="bg1"/>
                </a:solidFill>
                <a:latin typeface="Trebuchet MS" panose="020B0603020202020204" pitchFamily="34" charset="0"/>
              </a:rPr>
              <a:t>Alan</a:t>
            </a:r>
          </a:p>
        </p:txBody>
      </p:sp>
      <p:sp>
        <p:nvSpPr>
          <p:cNvPr id="18" name="TextBox 17">
            <a:extLst>
              <a:ext uri="{FF2B5EF4-FFF2-40B4-BE49-F238E27FC236}">
                <a16:creationId xmlns:a16="http://schemas.microsoft.com/office/drawing/2014/main" id="{5B9F26CA-3A0C-4385-9811-CFE08F974BC4}"/>
              </a:ext>
            </a:extLst>
          </p:cNvPr>
          <p:cNvSpPr txBox="1"/>
          <p:nvPr/>
        </p:nvSpPr>
        <p:spPr>
          <a:xfrm>
            <a:off x="10923030" y="3494409"/>
            <a:ext cx="1006495" cy="36933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a:solidFill>
                  <a:schemeClr val="bg1"/>
                </a:solidFill>
                <a:latin typeface="Trebuchet MS" panose="020B0603020202020204" pitchFamily="34" charset="0"/>
              </a:rPr>
              <a:t>Turing</a:t>
            </a:r>
          </a:p>
        </p:txBody>
      </p:sp>
      <p:sp>
        <p:nvSpPr>
          <p:cNvPr id="19" name="TextBox 18">
            <a:extLst>
              <a:ext uri="{FF2B5EF4-FFF2-40B4-BE49-F238E27FC236}">
                <a16:creationId xmlns:a16="http://schemas.microsoft.com/office/drawing/2014/main" id="{FA6C4BBE-9511-4D6F-A30D-C3136F9385C0}"/>
              </a:ext>
            </a:extLst>
          </p:cNvPr>
          <p:cNvSpPr txBox="1"/>
          <p:nvPr/>
        </p:nvSpPr>
        <p:spPr>
          <a:xfrm>
            <a:off x="10923029" y="3946359"/>
            <a:ext cx="1006494" cy="36933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a:solidFill>
                  <a:schemeClr val="bg1"/>
                </a:solidFill>
                <a:latin typeface="Trebuchet MS" panose="020B0603020202020204" pitchFamily="34" charset="0"/>
              </a:rPr>
              <a:t>1912</a:t>
            </a:r>
          </a:p>
        </p:txBody>
      </p:sp>
      <p:sp>
        <p:nvSpPr>
          <p:cNvPr id="20" name="TextBox 19">
            <a:extLst>
              <a:ext uri="{FF2B5EF4-FFF2-40B4-BE49-F238E27FC236}">
                <a16:creationId xmlns:a16="http://schemas.microsoft.com/office/drawing/2014/main" id="{2ED39344-9B85-42F4-8E6B-B46890754570}"/>
              </a:ext>
            </a:extLst>
          </p:cNvPr>
          <p:cNvSpPr txBox="1"/>
          <p:nvPr/>
        </p:nvSpPr>
        <p:spPr>
          <a:xfrm>
            <a:off x="7638178" y="5011781"/>
            <a:ext cx="2969536" cy="535531"/>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b="1">
                <a:solidFill>
                  <a:schemeClr val="tx1"/>
                </a:solidFill>
                <a:latin typeface="Trebuchet MS" panose="020B0603020202020204" pitchFamily="34" charset="0"/>
              </a:rPr>
              <a:t>Broken up and inserted at the end of each block</a:t>
            </a:r>
          </a:p>
        </p:txBody>
      </p:sp>
    </p:spTree>
    <p:extLst>
      <p:ext uri="{BB962C8B-B14F-4D97-AF65-F5344CB8AC3E}">
        <p14:creationId xmlns:p14="http://schemas.microsoft.com/office/powerpoint/2010/main" val="3334533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E4085-25C4-41CB-BB9F-19E2C0B2C7AD}"/>
              </a:ext>
            </a:extLst>
          </p:cNvPr>
          <p:cNvSpPr>
            <a:spLocks noGrp="1"/>
          </p:cNvSpPr>
          <p:nvPr>
            <p:ph type="title"/>
          </p:nvPr>
        </p:nvSpPr>
        <p:spPr>
          <a:xfrm>
            <a:off x="553720" y="497640"/>
            <a:ext cx="11084560" cy="656590"/>
          </a:xfrm>
        </p:spPr>
        <p:txBody>
          <a:bodyPr/>
          <a:lstStyle/>
          <a:p>
            <a:r>
              <a:rPr lang="en-US"/>
              <a:t>Analysis</a:t>
            </a:r>
          </a:p>
        </p:txBody>
      </p:sp>
      <p:graphicFrame>
        <p:nvGraphicFramePr>
          <p:cNvPr id="3" name="Table 4">
            <a:extLst>
              <a:ext uri="{FF2B5EF4-FFF2-40B4-BE49-F238E27FC236}">
                <a16:creationId xmlns:a16="http://schemas.microsoft.com/office/drawing/2014/main" id="{145C8BC0-CC89-48CC-8A41-7F46AEE02A8D}"/>
              </a:ext>
            </a:extLst>
          </p:cNvPr>
          <p:cNvGraphicFramePr>
            <a:graphicFrameLocks noGrp="1"/>
          </p:cNvGraphicFramePr>
          <p:nvPr>
            <p:extLst>
              <p:ext uri="{D42A27DB-BD31-4B8C-83A1-F6EECF244321}">
                <p14:modId xmlns:p14="http://schemas.microsoft.com/office/powerpoint/2010/main" val="3546293551"/>
              </p:ext>
            </p:extLst>
          </p:nvPr>
        </p:nvGraphicFramePr>
        <p:xfrm>
          <a:off x="4464815" y="2534539"/>
          <a:ext cx="3262369" cy="2332775"/>
        </p:xfrm>
        <a:graphic>
          <a:graphicData uri="http://schemas.openxmlformats.org/drawingml/2006/table">
            <a:tbl>
              <a:tblPr firstRow="1" bandRow="1">
                <a:tableStyleId>{5C22544A-7EE6-4342-B048-85BDC9FD1C3A}</a:tableStyleId>
              </a:tblPr>
              <a:tblGrid>
                <a:gridCol w="1147010">
                  <a:extLst>
                    <a:ext uri="{9D8B030D-6E8A-4147-A177-3AD203B41FA5}">
                      <a16:colId xmlns:a16="http://schemas.microsoft.com/office/drawing/2014/main" val="4208769187"/>
                    </a:ext>
                  </a:extLst>
                </a:gridCol>
                <a:gridCol w="1010835">
                  <a:extLst>
                    <a:ext uri="{9D8B030D-6E8A-4147-A177-3AD203B41FA5}">
                      <a16:colId xmlns:a16="http://schemas.microsoft.com/office/drawing/2014/main" val="4165492545"/>
                    </a:ext>
                  </a:extLst>
                </a:gridCol>
                <a:gridCol w="483190">
                  <a:extLst>
                    <a:ext uri="{9D8B030D-6E8A-4147-A177-3AD203B41FA5}">
                      <a16:colId xmlns:a16="http://schemas.microsoft.com/office/drawing/2014/main" val="1690335702"/>
                    </a:ext>
                  </a:extLst>
                </a:gridCol>
                <a:gridCol w="621334">
                  <a:extLst>
                    <a:ext uri="{9D8B030D-6E8A-4147-A177-3AD203B41FA5}">
                      <a16:colId xmlns:a16="http://schemas.microsoft.com/office/drawing/2014/main" val="3921444192"/>
                    </a:ext>
                  </a:extLst>
                </a:gridCol>
              </a:tblGrid>
              <a:tr h="466555">
                <a:tc>
                  <a:txBody>
                    <a:bodyPr/>
                    <a:lstStyle/>
                    <a:p>
                      <a:r>
                        <a:rPr lang="en-US" sz="1600"/>
                        <a:t>First</a:t>
                      </a:r>
                    </a:p>
                  </a:txBody>
                  <a:tcPr anchor="ctr"/>
                </a:tc>
                <a:tc>
                  <a:txBody>
                    <a:bodyPr/>
                    <a:lstStyle/>
                    <a:p>
                      <a:r>
                        <a:rPr lang="en-US" sz="1600"/>
                        <a:t>Last</a:t>
                      </a:r>
                    </a:p>
                  </a:txBody>
                  <a:tcPr anchor="ctr"/>
                </a:tc>
                <a:tc rowSpan="5">
                  <a:txBody>
                    <a:bodyPr/>
                    <a:lstStyle/>
                    <a:p>
                      <a:pPr marL="0" marR="0" lvl="0" indent="0" algn="ctr" defTabSz="1015990" rtl="0" eaLnBrk="1" fontAlgn="auto" latinLnBrk="0" hangingPunct="1">
                        <a:lnSpc>
                          <a:spcPct val="100000"/>
                        </a:lnSpc>
                        <a:spcBef>
                          <a:spcPts val="0"/>
                        </a:spcBef>
                        <a:spcAft>
                          <a:spcPts val="0"/>
                        </a:spcAft>
                        <a:buClrTx/>
                        <a:buSzTx/>
                        <a:buFontTx/>
                        <a:buNone/>
                        <a:tabLst/>
                        <a:defRPr/>
                      </a:pPr>
                      <a:r>
                        <a:rPr lang="en-US" sz="2400" b="1">
                          <a:solidFill>
                            <a:schemeClr val="bg1"/>
                          </a:solidFill>
                        </a:rPr>
                        <a:t>&gt;</a:t>
                      </a:r>
                    </a:p>
                  </a:txBody>
                  <a:tcPr anchor="ctr">
                    <a:noFill/>
                  </a:tcPr>
                </a:tc>
                <a:tc>
                  <a:txBody>
                    <a:bodyPr/>
                    <a:lstStyle/>
                    <a:p>
                      <a:r>
                        <a:rPr lang="en-US" sz="1600"/>
                        <a:t>In.</a:t>
                      </a:r>
                    </a:p>
                  </a:txBody>
                  <a:tcPr anchor="ctr"/>
                </a:tc>
                <a:extLst>
                  <a:ext uri="{0D108BD9-81ED-4DB2-BD59-A6C34878D82A}">
                    <a16:rowId xmlns:a16="http://schemas.microsoft.com/office/drawing/2014/main" val="111482046"/>
                  </a:ext>
                </a:extLst>
              </a:tr>
              <a:tr h="466555">
                <a:tc>
                  <a:txBody>
                    <a:bodyPr/>
                    <a:lstStyle/>
                    <a:p>
                      <a:r>
                        <a:rPr lang="en-US" sz="1600">
                          <a:solidFill>
                            <a:schemeClr val="bg1"/>
                          </a:solidFill>
                        </a:rPr>
                        <a:t>Grace</a:t>
                      </a:r>
                    </a:p>
                  </a:txBody>
                  <a:tcPr anchor="ctr"/>
                </a:tc>
                <a:tc>
                  <a:txBody>
                    <a:bodyPr/>
                    <a:lstStyle/>
                    <a:p>
                      <a:r>
                        <a:rPr lang="en-US" sz="1600">
                          <a:solidFill>
                            <a:schemeClr val="bg1"/>
                          </a:solidFill>
                        </a:rPr>
                        <a:t>Hopper</a:t>
                      </a:r>
                    </a:p>
                  </a:txBody>
                  <a:tcPr anchor="ctr"/>
                </a:tc>
                <a:tc vMerge="1">
                  <a:txBody>
                    <a:bodyPr/>
                    <a:lstStyle/>
                    <a:p>
                      <a:endParaRPr lang="en-US" sz="1600">
                        <a:solidFill>
                          <a:schemeClr val="bg1"/>
                        </a:solidFill>
                      </a:endParaRPr>
                    </a:p>
                  </a:txBody>
                  <a:tcPr anchor="ctr">
                    <a:noFill/>
                  </a:tcPr>
                </a:tc>
                <a:tc>
                  <a:txBody>
                    <a:bodyPr/>
                    <a:lstStyle/>
                    <a:p>
                      <a:r>
                        <a:rPr lang="en-US" sz="1600">
                          <a:solidFill>
                            <a:schemeClr val="bg1"/>
                          </a:solidFill>
                        </a:rPr>
                        <a:t>GH</a:t>
                      </a:r>
                    </a:p>
                  </a:txBody>
                  <a:tcPr anchor="ctr"/>
                </a:tc>
                <a:extLst>
                  <a:ext uri="{0D108BD9-81ED-4DB2-BD59-A6C34878D82A}">
                    <a16:rowId xmlns:a16="http://schemas.microsoft.com/office/drawing/2014/main" val="3162283809"/>
                  </a:ext>
                </a:extLst>
              </a:tr>
              <a:tr h="466555">
                <a:tc>
                  <a:txBody>
                    <a:bodyPr/>
                    <a:lstStyle/>
                    <a:p>
                      <a:r>
                        <a:rPr lang="en-US" sz="1600">
                          <a:solidFill>
                            <a:schemeClr val="bg1"/>
                          </a:solidFill>
                        </a:rPr>
                        <a:t>Blaise</a:t>
                      </a:r>
                    </a:p>
                  </a:txBody>
                  <a:tcPr anchor="ctr"/>
                </a:tc>
                <a:tc>
                  <a:txBody>
                    <a:bodyPr/>
                    <a:lstStyle/>
                    <a:p>
                      <a:r>
                        <a:rPr lang="en-US" sz="1600">
                          <a:solidFill>
                            <a:schemeClr val="bg1"/>
                          </a:solidFill>
                        </a:rPr>
                        <a:t>Pascal</a:t>
                      </a:r>
                    </a:p>
                  </a:txBody>
                  <a:tcPr anchor="ctr"/>
                </a:tc>
                <a:tc vMerge="1">
                  <a:txBody>
                    <a:bodyPr/>
                    <a:lstStyle/>
                    <a:p>
                      <a:endParaRPr lang="en-US" sz="1600">
                        <a:solidFill>
                          <a:schemeClr val="bg1"/>
                        </a:solidFill>
                      </a:endParaRPr>
                    </a:p>
                  </a:txBody>
                  <a:tcPr anchor="ctr">
                    <a:noFill/>
                  </a:tcPr>
                </a:tc>
                <a:tc>
                  <a:txBody>
                    <a:bodyPr/>
                    <a:lstStyle/>
                    <a:p>
                      <a:r>
                        <a:rPr lang="en-US" sz="1600">
                          <a:solidFill>
                            <a:schemeClr val="bg1"/>
                          </a:solidFill>
                        </a:rPr>
                        <a:t>BP</a:t>
                      </a:r>
                    </a:p>
                  </a:txBody>
                  <a:tcPr anchor="ctr"/>
                </a:tc>
                <a:extLst>
                  <a:ext uri="{0D108BD9-81ED-4DB2-BD59-A6C34878D82A}">
                    <a16:rowId xmlns:a16="http://schemas.microsoft.com/office/drawing/2014/main" val="3854901496"/>
                  </a:ext>
                </a:extLst>
              </a:tr>
              <a:tr h="466555">
                <a:tc>
                  <a:txBody>
                    <a:bodyPr/>
                    <a:lstStyle/>
                    <a:p>
                      <a:r>
                        <a:rPr lang="en-US" sz="1600">
                          <a:solidFill>
                            <a:schemeClr val="bg1"/>
                          </a:solidFill>
                        </a:rPr>
                        <a:t>Katherine</a:t>
                      </a:r>
                    </a:p>
                  </a:txBody>
                  <a:tcPr anchor="ctr"/>
                </a:tc>
                <a:tc>
                  <a:txBody>
                    <a:bodyPr/>
                    <a:lstStyle/>
                    <a:p>
                      <a:r>
                        <a:rPr lang="en-US" sz="1600">
                          <a:solidFill>
                            <a:schemeClr val="bg1"/>
                          </a:solidFill>
                        </a:rPr>
                        <a:t>Johnson</a:t>
                      </a:r>
                    </a:p>
                  </a:txBody>
                  <a:tcPr anchor="ctr"/>
                </a:tc>
                <a:tc vMerge="1">
                  <a:txBody>
                    <a:bodyPr/>
                    <a:lstStyle/>
                    <a:p>
                      <a:endParaRPr lang="en-US" sz="1600">
                        <a:solidFill>
                          <a:schemeClr val="bg1"/>
                        </a:solidFill>
                      </a:endParaRPr>
                    </a:p>
                  </a:txBody>
                  <a:tcPr anchor="ctr">
                    <a:noFill/>
                  </a:tcPr>
                </a:tc>
                <a:tc>
                  <a:txBody>
                    <a:bodyPr/>
                    <a:lstStyle/>
                    <a:p>
                      <a:r>
                        <a:rPr lang="en-US" sz="1600">
                          <a:solidFill>
                            <a:schemeClr val="bg1"/>
                          </a:solidFill>
                        </a:rPr>
                        <a:t>KJ</a:t>
                      </a:r>
                    </a:p>
                  </a:txBody>
                  <a:tcPr anchor="ctr"/>
                </a:tc>
                <a:extLst>
                  <a:ext uri="{0D108BD9-81ED-4DB2-BD59-A6C34878D82A}">
                    <a16:rowId xmlns:a16="http://schemas.microsoft.com/office/drawing/2014/main" val="3684817255"/>
                  </a:ext>
                </a:extLst>
              </a:tr>
              <a:tr h="466555">
                <a:tc>
                  <a:txBody>
                    <a:bodyPr/>
                    <a:lstStyle/>
                    <a:p>
                      <a:r>
                        <a:rPr lang="en-US" sz="1600">
                          <a:solidFill>
                            <a:schemeClr val="bg1"/>
                          </a:solidFill>
                        </a:rPr>
                        <a:t>Alan</a:t>
                      </a:r>
                    </a:p>
                  </a:txBody>
                  <a:tcPr anchor="ctr"/>
                </a:tc>
                <a:tc>
                  <a:txBody>
                    <a:bodyPr/>
                    <a:lstStyle/>
                    <a:p>
                      <a:r>
                        <a:rPr lang="en-US" sz="1600">
                          <a:solidFill>
                            <a:schemeClr val="bg1"/>
                          </a:solidFill>
                        </a:rPr>
                        <a:t>Turing</a:t>
                      </a:r>
                    </a:p>
                  </a:txBody>
                  <a:tcPr anchor="ctr"/>
                </a:tc>
                <a:tc vMerge="1">
                  <a:txBody>
                    <a:bodyPr/>
                    <a:lstStyle/>
                    <a:p>
                      <a:endParaRPr lang="en-US" sz="1600">
                        <a:solidFill>
                          <a:schemeClr val="bg1"/>
                        </a:solidFill>
                      </a:endParaRPr>
                    </a:p>
                  </a:txBody>
                  <a:tcPr anchor="ctr">
                    <a:noFill/>
                  </a:tcPr>
                </a:tc>
                <a:tc>
                  <a:txBody>
                    <a:bodyPr/>
                    <a:lstStyle/>
                    <a:p>
                      <a:r>
                        <a:rPr lang="en-US" sz="1600">
                          <a:solidFill>
                            <a:schemeClr val="bg1"/>
                          </a:solidFill>
                        </a:rPr>
                        <a:t>AT</a:t>
                      </a:r>
                    </a:p>
                  </a:txBody>
                  <a:tcPr anchor="ctr"/>
                </a:tc>
                <a:extLst>
                  <a:ext uri="{0D108BD9-81ED-4DB2-BD59-A6C34878D82A}">
                    <a16:rowId xmlns:a16="http://schemas.microsoft.com/office/drawing/2014/main" val="1325923047"/>
                  </a:ext>
                </a:extLst>
              </a:tr>
            </a:tbl>
          </a:graphicData>
        </a:graphic>
      </p:graphicFrame>
      <p:sp>
        <p:nvSpPr>
          <p:cNvPr id="10" name="TextBox 9">
            <a:extLst>
              <a:ext uri="{FF2B5EF4-FFF2-40B4-BE49-F238E27FC236}">
                <a16:creationId xmlns:a16="http://schemas.microsoft.com/office/drawing/2014/main" id="{E2DBFBD3-7C00-4CB0-B8A1-4BABB96502F0}"/>
              </a:ext>
            </a:extLst>
          </p:cNvPr>
          <p:cNvSpPr txBox="1"/>
          <p:nvPr/>
        </p:nvSpPr>
        <p:spPr>
          <a:xfrm>
            <a:off x="262475" y="3048741"/>
            <a:ext cx="2788543" cy="126695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2000">
                <a:solidFill>
                  <a:schemeClr val="bg1"/>
                </a:solidFill>
                <a:latin typeface="Trebuchet MS" panose="020B0603020202020204" pitchFamily="34" charset="0"/>
              </a:rPr>
              <a:t>Grace | Hopper |  </a:t>
            </a:r>
          </a:p>
          <a:p>
            <a:pPr>
              <a:lnSpc>
                <a:spcPct val="150000"/>
              </a:lnSpc>
            </a:pPr>
            <a:r>
              <a:rPr lang="en-US" sz="2000">
                <a:solidFill>
                  <a:schemeClr val="bg1"/>
                </a:solidFill>
                <a:latin typeface="Trebuchet MS" panose="020B0603020202020204" pitchFamily="34" charset="0"/>
              </a:rPr>
              <a:t>Blaise | Pascal |  </a:t>
            </a:r>
          </a:p>
          <a:p>
            <a:pPr>
              <a:lnSpc>
                <a:spcPct val="150000"/>
              </a:lnSpc>
            </a:pPr>
            <a:r>
              <a:rPr lang="en-US" sz="2000">
                <a:solidFill>
                  <a:schemeClr val="bg1"/>
                </a:solidFill>
                <a:latin typeface="Trebuchet MS" panose="020B0603020202020204" pitchFamily="34" charset="0"/>
              </a:rPr>
              <a:t>Katherine | Johnson | </a:t>
            </a:r>
          </a:p>
        </p:txBody>
      </p:sp>
      <p:sp>
        <p:nvSpPr>
          <p:cNvPr id="11" name="TextBox 10">
            <a:extLst>
              <a:ext uri="{FF2B5EF4-FFF2-40B4-BE49-F238E27FC236}">
                <a16:creationId xmlns:a16="http://schemas.microsoft.com/office/drawing/2014/main" id="{26D8EA4B-18E8-4DD8-8FB5-49DB42E43A68}"/>
              </a:ext>
            </a:extLst>
          </p:cNvPr>
          <p:cNvSpPr txBox="1"/>
          <p:nvPr/>
        </p:nvSpPr>
        <p:spPr>
          <a:xfrm>
            <a:off x="8145897" y="3048741"/>
            <a:ext cx="3441003" cy="805285"/>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2000">
                <a:solidFill>
                  <a:schemeClr val="bg1"/>
                </a:solidFill>
                <a:latin typeface="Trebuchet MS" panose="020B0603020202020204" pitchFamily="34" charset="0"/>
              </a:rPr>
              <a:t>Grace | Blaise | Katherine |</a:t>
            </a:r>
          </a:p>
          <a:p>
            <a:pPr>
              <a:lnSpc>
                <a:spcPct val="150000"/>
              </a:lnSpc>
            </a:pPr>
            <a:r>
              <a:rPr lang="en-US" sz="2000">
                <a:solidFill>
                  <a:schemeClr val="bg1"/>
                </a:solidFill>
                <a:latin typeface="Trebuchet MS" panose="020B0603020202020204" pitchFamily="34" charset="0"/>
              </a:rPr>
              <a:t>Hopper | Pascal | Johnson |</a:t>
            </a:r>
          </a:p>
        </p:txBody>
      </p:sp>
      <p:sp>
        <p:nvSpPr>
          <p:cNvPr id="12" name="TextBox 11">
            <a:extLst>
              <a:ext uri="{FF2B5EF4-FFF2-40B4-BE49-F238E27FC236}">
                <a16:creationId xmlns:a16="http://schemas.microsoft.com/office/drawing/2014/main" id="{D4C9766F-7095-4BAB-B4C9-2FCC1A9A2F36}"/>
              </a:ext>
            </a:extLst>
          </p:cNvPr>
          <p:cNvSpPr txBox="1"/>
          <p:nvPr/>
        </p:nvSpPr>
        <p:spPr>
          <a:xfrm>
            <a:off x="273064" y="2422807"/>
            <a:ext cx="3529393"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000" b="1">
                <a:solidFill>
                  <a:schemeClr val="accent1"/>
                </a:solidFill>
                <a:latin typeface="Trebuchet MS" panose="020B0603020202020204" pitchFamily="34" charset="0"/>
              </a:rPr>
              <a:t>Row Formatted Data</a:t>
            </a:r>
          </a:p>
        </p:txBody>
      </p:sp>
      <p:sp>
        <p:nvSpPr>
          <p:cNvPr id="13" name="TextBox 12">
            <a:extLst>
              <a:ext uri="{FF2B5EF4-FFF2-40B4-BE49-F238E27FC236}">
                <a16:creationId xmlns:a16="http://schemas.microsoft.com/office/drawing/2014/main" id="{BE323F63-01E2-4858-BF03-51269F89CBD9}"/>
              </a:ext>
            </a:extLst>
          </p:cNvPr>
          <p:cNvSpPr txBox="1"/>
          <p:nvPr/>
        </p:nvSpPr>
        <p:spPr>
          <a:xfrm>
            <a:off x="8145897" y="2422807"/>
            <a:ext cx="3529393"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000" b="1">
                <a:solidFill>
                  <a:schemeClr val="accent1"/>
                </a:solidFill>
                <a:latin typeface="Trebuchet MS" panose="020B0603020202020204" pitchFamily="34" charset="0"/>
              </a:rPr>
              <a:t>Column Formatted Data</a:t>
            </a:r>
          </a:p>
        </p:txBody>
      </p:sp>
      <p:sp>
        <p:nvSpPr>
          <p:cNvPr id="15" name="Text Placeholder 3">
            <a:extLst>
              <a:ext uri="{FF2B5EF4-FFF2-40B4-BE49-F238E27FC236}">
                <a16:creationId xmlns:a16="http://schemas.microsoft.com/office/drawing/2014/main" id="{DF2AE86F-4EDD-496B-9F0E-B372DE657167}"/>
              </a:ext>
            </a:extLst>
          </p:cNvPr>
          <p:cNvSpPr>
            <a:spLocks noGrp="1"/>
          </p:cNvSpPr>
          <p:nvPr>
            <p:ph type="body" sz="quarter" idx="10"/>
          </p:nvPr>
        </p:nvSpPr>
        <p:spPr>
          <a:xfrm>
            <a:off x="553720" y="1209040"/>
            <a:ext cx="11084560" cy="583848"/>
          </a:xfrm>
        </p:spPr>
        <p:txBody>
          <a:bodyPr/>
          <a:lstStyle/>
          <a:p>
            <a:r>
              <a:rPr lang="en-US"/>
              <a:t>A.K.A Feature Engineering</a:t>
            </a:r>
          </a:p>
        </p:txBody>
      </p:sp>
      <p:sp>
        <p:nvSpPr>
          <p:cNvPr id="16" name="TextBox 15">
            <a:extLst>
              <a:ext uri="{FF2B5EF4-FFF2-40B4-BE49-F238E27FC236}">
                <a16:creationId xmlns:a16="http://schemas.microsoft.com/office/drawing/2014/main" id="{4DB9C4CE-EEB3-47A0-BAE8-AE48940FA5F5}"/>
              </a:ext>
            </a:extLst>
          </p:cNvPr>
          <p:cNvSpPr txBox="1"/>
          <p:nvPr/>
        </p:nvSpPr>
        <p:spPr>
          <a:xfrm>
            <a:off x="553720" y="5011782"/>
            <a:ext cx="2969536" cy="535531"/>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b="1">
                <a:solidFill>
                  <a:schemeClr val="tx1"/>
                </a:solidFill>
                <a:latin typeface="Trebuchet MS" panose="020B0603020202020204" pitchFamily="34" charset="0"/>
              </a:rPr>
              <a:t>Broken up and inserted at the end of each block</a:t>
            </a:r>
          </a:p>
        </p:txBody>
      </p:sp>
      <p:sp>
        <p:nvSpPr>
          <p:cNvPr id="20" name="TextBox 19">
            <a:extLst>
              <a:ext uri="{FF2B5EF4-FFF2-40B4-BE49-F238E27FC236}">
                <a16:creationId xmlns:a16="http://schemas.microsoft.com/office/drawing/2014/main" id="{2ED39344-9B85-42F4-8E6B-B46890754570}"/>
              </a:ext>
            </a:extLst>
          </p:cNvPr>
          <p:cNvSpPr txBox="1"/>
          <p:nvPr/>
        </p:nvSpPr>
        <p:spPr>
          <a:xfrm>
            <a:off x="8229600" y="5011781"/>
            <a:ext cx="3165761" cy="535531"/>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b="1">
                <a:solidFill>
                  <a:schemeClr val="tx1"/>
                </a:solidFill>
                <a:latin typeface="Trebuchet MS" panose="020B0603020202020204" pitchFamily="34" charset="0"/>
              </a:rPr>
              <a:t>Can be concatenated to end or inserted by column number</a:t>
            </a:r>
          </a:p>
        </p:txBody>
      </p:sp>
      <p:sp>
        <p:nvSpPr>
          <p:cNvPr id="22" name="TextBox 21">
            <a:extLst>
              <a:ext uri="{FF2B5EF4-FFF2-40B4-BE49-F238E27FC236}">
                <a16:creationId xmlns:a16="http://schemas.microsoft.com/office/drawing/2014/main" id="{539E78B5-7CED-44A2-8C4D-FCB3444DE523}"/>
              </a:ext>
            </a:extLst>
          </p:cNvPr>
          <p:cNvSpPr txBox="1"/>
          <p:nvPr/>
        </p:nvSpPr>
        <p:spPr>
          <a:xfrm>
            <a:off x="3193441" y="3048741"/>
            <a:ext cx="1006494" cy="36933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a:solidFill>
                  <a:schemeClr val="bg1"/>
                </a:solidFill>
                <a:latin typeface="Trebuchet MS" panose="020B0603020202020204" pitchFamily="34" charset="0"/>
              </a:rPr>
              <a:t>GH</a:t>
            </a:r>
          </a:p>
        </p:txBody>
      </p:sp>
      <p:sp>
        <p:nvSpPr>
          <p:cNvPr id="23" name="TextBox 22">
            <a:extLst>
              <a:ext uri="{FF2B5EF4-FFF2-40B4-BE49-F238E27FC236}">
                <a16:creationId xmlns:a16="http://schemas.microsoft.com/office/drawing/2014/main" id="{45560F26-64BE-4CAC-A712-25873A5E2DAF}"/>
              </a:ext>
            </a:extLst>
          </p:cNvPr>
          <p:cNvSpPr txBox="1"/>
          <p:nvPr/>
        </p:nvSpPr>
        <p:spPr>
          <a:xfrm>
            <a:off x="3193442" y="3495280"/>
            <a:ext cx="1006495" cy="36933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a:solidFill>
                  <a:schemeClr val="bg1"/>
                </a:solidFill>
                <a:latin typeface="Trebuchet MS" panose="020B0603020202020204" pitchFamily="34" charset="0"/>
              </a:rPr>
              <a:t>BP</a:t>
            </a:r>
          </a:p>
        </p:txBody>
      </p:sp>
      <p:sp>
        <p:nvSpPr>
          <p:cNvPr id="24" name="TextBox 23">
            <a:extLst>
              <a:ext uri="{FF2B5EF4-FFF2-40B4-BE49-F238E27FC236}">
                <a16:creationId xmlns:a16="http://schemas.microsoft.com/office/drawing/2014/main" id="{744492F1-D404-4942-8CF6-DD9C50BD3A2A}"/>
              </a:ext>
            </a:extLst>
          </p:cNvPr>
          <p:cNvSpPr txBox="1"/>
          <p:nvPr/>
        </p:nvSpPr>
        <p:spPr>
          <a:xfrm>
            <a:off x="3193441" y="3947230"/>
            <a:ext cx="1006494" cy="36933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a:solidFill>
                  <a:schemeClr val="bg1"/>
                </a:solidFill>
                <a:latin typeface="Trebuchet MS" panose="020B0603020202020204" pitchFamily="34" charset="0"/>
              </a:rPr>
              <a:t>KJ</a:t>
            </a:r>
          </a:p>
        </p:txBody>
      </p:sp>
      <p:sp>
        <p:nvSpPr>
          <p:cNvPr id="25" name="TextBox 24">
            <a:extLst>
              <a:ext uri="{FF2B5EF4-FFF2-40B4-BE49-F238E27FC236}">
                <a16:creationId xmlns:a16="http://schemas.microsoft.com/office/drawing/2014/main" id="{826E062B-5D47-4545-A619-2910F4723246}"/>
              </a:ext>
            </a:extLst>
          </p:cNvPr>
          <p:cNvSpPr txBox="1"/>
          <p:nvPr/>
        </p:nvSpPr>
        <p:spPr>
          <a:xfrm>
            <a:off x="8145896" y="4060716"/>
            <a:ext cx="3441003" cy="4001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2000">
                <a:solidFill>
                  <a:schemeClr val="bg1"/>
                </a:solidFill>
                <a:latin typeface="Trebuchet MS" panose="020B0603020202020204" pitchFamily="34" charset="0"/>
              </a:rPr>
              <a:t>GH | BP | KJ</a:t>
            </a:r>
          </a:p>
        </p:txBody>
      </p:sp>
    </p:spTree>
    <p:extLst>
      <p:ext uri="{BB962C8B-B14F-4D97-AF65-F5344CB8AC3E}">
        <p14:creationId xmlns:p14="http://schemas.microsoft.com/office/powerpoint/2010/main" val="891923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5000">
              <a:srgbClr val="FBFFFE"/>
            </a:gs>
            <a:gs pos="38000">
              <a:srgbClr val="E7EDEA"/>
            </a:gs>
            <a:gs pos="55000">
              <a:srgbClr val="CBD9D3"/>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A42F9-4AF3-4147-9864-7EA5B8EC5A49}"/>
              </a:ext>
            </a:extLst>
          </p:cNvPr>
          <p:cNvSpPr>
            <a:spLocks noGrp="1"/>
          </p:cNvSpPr>
          <p:nvPr>
            <p:ph type="title"/>
          </p:nvPr>
        </p:nvSpPr>
        <p:spPr/>
        <p:txBody>
          <a:bodyPr/>
          <a:lstStyle/>
          <a:p>
            <a:r>
              <a:rPr lang="en-US"/>
              <a:t>Binary</a:t>
            </a:r>
          </a:p>
        </p:txBody>
      </p:sp>
      <p:graphicFrame>
        <p:nvGraphicFramePr>
          <p:cNvPr id="5" name="Content Placeholder 4">
            <a:extLst>
              <a:ext uri="{FF2B5EF4-FFF2-40B4-BE49-F238E27FC236}">
                <a16:creationId xmlns:a16="http://schemas.microsoft.com/office/drawing/2014/main" id="{4487A4F1-CE24-4860-B6F2-610B59C81054}"/>
              </a:ext>
            </a:extLst>
          </p:cNvPr>
          <p:cNvGraphicFramePr>
            <a:graphicFrameLocks noGrp="1"/>
          </p:cNvGraphicFramePr>
          <p:nvPr>
            <p:ph idx="1"/>
            <p:extLst>
              <p:ext uri="{D42A27DB-BD31-4B8C-83A1-F6EECF244321}">
                <p14:modId xmlns:p14="http://schemas.microsoft.com/office/powerpoint/2010/main" val="3030110421"/>
              </p:ext>
            </p:extLst>
          </p:nvPr>
        </p:nvGraphicFramePr>
        <p:xfrm>
          <a:off x="591420" y="1575302"/>
          <a:ext cx="11053763" cy="48937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3CF8406E-29C9-4B52-9B42-EEFE5E445685}"/>
              </a:ext>
            </a:extLst>
          </p:cNvPr>
          <p:cNvSpPr>
            <a:spLocks noGrp="1"/>
          </p:cNvSpPr>
          <p:nvPr>
            <p:ph type="body" sz="quarter" idx="10"/>
          </p:nvPr>
        </p:nvSpPr>
        <p:spPr/>
        <p:txBody>
          <a:bodyPr/>
          <a:lstStyle/>
          <a:p>
            <a:r>
              <a:rPr lang="en-US" sz="2400">
                <a:solidFill>
                  <a:schemeClr val="bg1"/>
                </a:solidFill>
              </a:rPr>
              <a:t>Ex: Multimedia File</a:t>
            </a:r>
          </a:p>
        </p:txBody>
      </p:sp>
    </p:spTree>
    <p:extLst>
      <p:ext uri="{BB962C8B-B14F-4D97-AF65-F5344CB8AC3E}">
        <p14:creationId xmlns:p14="http://schemas.microsoft.com/office/powerpoint/2010/main" val="2342973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5000">
              <a:srgbClr val="FBFFFE"/>
            </a:gs>
            <a:gs pos="38000">
              <a:srgbClr val="E7EDEA"/>
            </a:gs>
            <a:gs pos="55000">
              <a:srgbClr val="CBD9D3"/>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A42F9-4AF3-4147-9864-7EA5B8EC5A49}"/>
              </a:ext>
            </a:extLst>
          </p:cNvPr>
          <p:cNvSpPr>
            <a:spLocks noGrp="1"/>
          </p:cNvSpPr>
          <p:nvPr>
            <p:ph type="title"/>
          </p:nvPr>
        </p:nvSpPr>
        <p:spPr/>
        <p:txBody>
          <a:bodyPr/>
          <a:lstStyle/>
          <a:p>
            <a:r>
              <a:rPr lang="en-US"/>
              <a:t>ASCII</a:t>
            </a:r>
          </a:p>
        </p:txBody>
      </p:sp>
      <p:graphicFrame>
        <p:nvGraphicFramePr>
          <p:cNvPr id="5" name="Content Placeholder 4">
            <a:extLst>
              <a:ext uri="{FF2B5EF4-FFF2-40B4-BE49-F238E27FC236}">
                <a16:creationId xmlns:a16="http://schemas.microsoft.com/office/drawing/2014/main" id="{4487A4F1-CE24-4860-B6F2-610B59C81054}"/>
              </a:ext>
            </a:extLst>
          </p:cNvPr>
          <p:cNvGraphicFramePr>
            <a:graphicFrameLocks noGrp="1"/>
          </p:cNvGraphicFramePr>
          <p:nvPr>
            <p:ph idx="1"/>
            <p:extLst>
              <p:ext uri="{D42A27DB-BD31-4B8C-83A1-F6EECF244321}">
                <p14:modId xmlns:p14="http://schemas.microsoft.com/office/powerpoint/2010/main" val="3499859276"/>
              </p:ext>
            </p:extLst>
          </p:nvPr>
        </p:nvGraphicFramePr>
        <p:xfrm>
          <a:off x="574675" y="1575302"/>
          <a:ext cx="11053763" cy="48937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3CF8406E-29C9-4B52-9B42-EEFE5E445685}"/>
              </a:ext>
            </a:extLst>
          </p:cNvPr>
          <p:cNvSpPr>
            <a:spLocks noGrp="1"/>
          </p:cNvSpPr>
          <p:nvPr>
            <p:ph type="body" sz="quarter" idx="10"/>
          </p:nvPr>
        </p:nvSpPr>
        <p:spPr/>
        <p:txBody>
          <a:bodyPr/>
          <a:lstStyle/>
          <a:p>
            <a:r>
              <a:rPr lang="en-US" sz="2400">
                <a:solidFill>
                  <a:schemeClr val="bg1"/>
                </a:solidFill>
              </a:rPr>
              <a:t>Ex: CSV</a:t>
            </a:r>
          </a:p>
        </p:txBody>
      </p:sp>
    </p:spTree>
    <p:extLst>
      <p:ext uri="{BB962C8B-B14F-4D97-AF65-F5344CB8AC3E}">
        <p14:creationId xmlns:p14="http://schemas.microsoft.com/office/powerpoint/2010/main" val="1381635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15000">
              <a:srgbClr val="FBFFFE"/>
            </a:gs>
            <a:gs pos="38000">
              <a:srgbClr val="E7EDEA"/>
            </a:gs>
            <a:gs pos="55000">
              <a:srgbClr val="CBD9D3"/>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A42F9-4AF3-4147-9864-7EA5B8EC5A49}"/>
              </a:ext>
            </a:extLst>
          </p:cNvPr>
          <p:cNvSpPr>
            <a:spLocks noGrp="1"/>
          </p:cNvSpPr>
          <p:nvPr>
            <p:ph type="title"/>
          </p:nvPr>
        </p:nvSpPr>
        <p:spPr/>
        <p:txBody>
          <a:bodyPr/>
          <a:lstStyle/>
          <a:p>
            <a:r>
              <a:rPr lang="en-US"/>
              <a:t>Parquet</a:t>
            </a:r>
          </a:p>
        </p:txBody>
      </p:sp>
      <p:graphicFrame>
        <p:nvGraphicFramePr>
          <p:cNvPr id="5" name="Content Placeholder 4">
            <a:extLst>
              <a:ext uri="{FF2B5EF4-FFF2-40B4-BE49-F238E27FC236}">
                <a16:creationId xmlns:a16="http://schemas.microsoft.com/office/drawing/2014/main" id="{4487A4F1-CE24-4860-B6F2-610B59C81054}"/>
              </a:ext>
            </a:extLst>
          </p:cNvPr>
          <p:cNvGraphicFramePr>
            <a:graphicFrameLocks noGrp="1"/>
          </p:cNvGraphicFramePr>
          <p:nvPr>
            <p:ph idx="1"/>
            <p:extLst>
              <p:ext uri="{D42A27DB-BD31-4B8C-83A1-F6EECF244321}">
                <p14:modId xmlns:p14="http://schemas.microsoft.com/office/powerpoint/2010/main" val="3012748650"/>
              </p:ext>
            </p:extLst>
          </p:nvPr>
        </p:nvGraphicFramePr>
        <p:xfrm>
          <a:off x="574675" y="1575302"/>
          <a:ext cx="11053763" cy="48937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3CF8406E-29C9-4B52-9B42-EEFE5E445685}"/>
              </a:ext>
            </a:extLst>
          </p:cNvPr>
          <p:cNvSpPr>
            <a:spLocks noGrp="1"/>
          </p:cNvSpPr>
          <p:nvPr>
            <p:ph type="body" sz="quarter" idx="10"/>
          </p:nvPr>
        </p:nvSpPr>
        <p:spPr/>
        <p:txBody>
          <a:bodyPr/>
          <a:lstStyle/>
          <a:p>
            <a:r>
              <a:rPr lang="en-US" sz="2400">
                <a:solidFill>
                  <a:schemeClr val="bg1"/>
                </a:solidFill>
              </a:rPr>
              <a:t>Ex: Hadoop</a:t>
            </a:r>
          </a:p>
        </p:txBody>
      </p:sp>
    </p:spTree>
    <p:extLst>
      <p:ext uri="{BB962C8B-B14F-4D97-AF65-F5344CB8AC3E}">
        <p14:creationId xmlns:p14="http://schemas.microsoft.com/office/powerpoint/2010/main" val="3509718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B6215-1B43-414A-8C4B-D021ABADF5C6}"/>
              </a:ext>
            </a:extLst>
          </p:cNvPr>
          <p:cNvSpPr>
            <a:spLocks noGrp="1"/>
          </p:cNvSpPr>
          <p:nvPr>
            <p:ph type="title"/>
          </p:nvPr>
        </p:nvSpPr>
        <p:spPr/>
        <p:txBody>
          <a:bodyPr/>
          <a:lstStyle/>
          <a:p>
            <a:r>
              <a:rPr lang="en-US"/>
              <a:t>Data formats comparison</a:t>
            </a:r>
          </a:p>
        </p:txBody>
      </p:sp>
      <p:graphicFrame>
        <p:nvGraphicFramePr>
          <p:cNvPr id="5" name="Table 5">
            <a:extLst>
              <a:ext uri="{FF2B5EF4-FFF2-40B4-BE49-F238E27FC236}">
                <a16:creationId xmlns:a16="http://schemas.microsoft.com/office/drawing/2014/main" id="{147CC080-8E71-49D3-9902-0C9569DE9B97}"/>
              </a:ext>
            </a:extLst>
          </p:cNvPr>
          <p:cNvGraphicFramePr>
            <a:graphicFrameLocks noGrp="1"/>
          </p:cNvGraphicFramePr>
          <p:nvPr>
            <p:ph idx="1"/>
            <p:extLst>
              <p:ext uri="{D42A27DB-BD31-4B8C-83A1-F6EECF244321}">
                <p14:modId xmlns:p14="http://schemas.microsoft.com/office/powerpoint/2010/main" val="279522449"/>
              </p:ext>
            </p:extLst>
          </p:nvPr>
        </p:nvGraphicFramePr>
        <p:xfrm>
          <a:off x="553720" y="1931987"/>
          <a:ext cx="11053760" cy="3793648"/>
        </p:xfrm>
        <a:graphic>
          <a:graphicData uri="http://schemas.openxmlformats.org/drawingml/2006/table">
            <a:tbl>
              <a:tblPr firstRow="1" firstCol="1">
                <a:tableStyleId>{3B4B98B0-60AC-42C2-AFA5-B58CD77FA1E5}</a:tableStyleId>
              </a:tblPr>
              <a:tblGrid>
                <a:gridCol w="3731201">
                  <a:extLst>
                    <a:ext uri="{9D8B030D-6E8A-4147-A177-3AD203B41FA5}">
                      <a16:colId xmlns:a16="http://schemas.microsoft.com/office/drawing/2014/main" val="3202360994"/>
                    </a:ext>
                  </a:extLst>
                </a:gridCol>
                <a:gridCol w="1584251">
                  <a:extLst>
                    <a:ext uri="{9D8B030D-6E8A-4147-A177-3AD203B41FA5}">
                      <a16:colId xmlns:a16="http://schemas.microsoft.com/office/drawing/2014/main" val="880560090"/>
                    </a:ext>
                  </a:extLst>
                </a:gridCol>
                <a:gridCol w="1855381">
                  <a:extLst>
                    <a:ext uri="{9D8B030D-6E8A-4147-A177-3AD203B41FA5}">
                      <a16:colId xmlns:a16="http://schemas.microsoft.com/office/drawing/2014/main" val="1747561072"/>
                    </a:ext>
                  </a:extLst>
                </a:gridCol>
                <a:gridCol w="2179675">
                  <a:extLst>
                    <a:ext uri="{9D8B030D-6E8A-4147-A177-3AD203B41FA5}">
                      <a16:colId xmlns:a16="http://schemas.microsoft.com/office/drawing/2014/main" val="271143326"/>
                    </a:ext>
                  </a:extLst>
                </a:gridCol>
                <a:gridCol w="1703252">
                  <a:extLst>
                    <a:ext uri="{9D8B030D-6E8A-4147-A177-3AD203B41FA5}">
                      <a16:colId xmlns:a16="http://schemas.microsoft.com/office/drawing/2014/main" val="3197282554"/>
                    </a:ext>
                  </a:extLst>
                </a:gridCol>
              </a:tblGrid>
              <a:tr h="474206">
                <a:tc>
                  <a:txBody>
                    <a:bodyPr/>
                    <a:lstStyle/>
                    <a:p>
                      <a:r>
                        <a:rPr lang="en-US" sz="2400" b="1">
                          <a:solidFill>
                            <a:schemeClr val="bg1"/>
                          </a:solidFill>
                        </a:rPr>
                        <a:t>Properties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2400">
                          <a:solidFill>
                            <a:schemeClr val="tx2"/>
                          </a:solidFill>
                        </a:rPr>
                        <a:t>CSV</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2400">
                          <a:solidFill>
                            <a:schemeClr val="tx2"/>
                          </a:solidFill>
                        </a:rPr>
                        <a:t>JSON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2400">
                          <a:solidFill>
                            <a:schemeClr val="tx2"/>
                          </a:solidFill>
                        </a:rPr>
                        <a:t>Parquet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2400">
                          <a:solidFill>
                            <a:schemeClr val="tx2"/>
                          </a:solidFill>
                        </a:rPr>
                        <a:t>Avro</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801894006"/>
                  </a:ext>
                </a:extLst>
              </a:tr>
              <a:tr h="474206">
                <a:tc>
                  <a:txBody>
                    <a:bodyPr/>
                    <a:lstStyle/>
                    <a:p>
                      <a:pPr algn="l"/>
                      <a:r>
                        <a:rPr lang="en-US" sz="2000" b="0">
                          <a:solidFill>
                            <a:schemeClr val="bg1">
                              <a:lumMod val="50000"/>
                              <a:lumOff val="50000"/>
                            </a:schemeClr>
                          </a:solidFill>
                        </a:rPr>
                        <a:t>Columnar</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08085596"/>
                  </a:ext>
                </a:extLst>
              </a:tr>
              <a:tr h="474206">
                <a:tc>
                  <a:txBody>
                    <a:bodyPr/>
                    <a:lstStyle/>
                    <a:p>
                      <a:pPr algn="l"/>
                      <a:r>
                        <a:rPr lang="en-US" sz="2000" b="0">
                          <a:solidFill>
                            <a:schemeClr val="bg1">
                              <a:lumMod val="50000"/>
                              <a:lumOff val="50000"/>
                            </a:schemeClr>
                          </a:solidFill>
                        </a:rPr>
                        <a:t>Compressible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557670998"/>
                  </a:ext>
                </a:extLst>
              </a:tr>
              <a:tr h="474206">
                <a:tc>
                  <a:txBody>
                    <a:bodyPr/>
                    <a:lstStyle/>
                    <a:p>
                      <a:pPr algn="l"/>
                      <a:r>
                        <a:rPr lang="en-US" sz="2000" b="0" dirty="0" err="1">
                          <a:solidFill>
                            <a:schemeClr val="bg1">
                              <a:lumMod val="50000"/>
                              <a:lumOff val="50000"/>
                            </a:schemeClr>
                          </a:solidFill>
                        </a:rPr>
                        <a:t>Splittable</a:t>
                      </a:r>
                      <a:endParaRPr lang="en-US" sz="2000" b="0" dirty="0">
                        <a:solidFill>
                          <a:schemeClr val="bg1">
                            <a:lumMod val="50000"/>
                            <a:lumOff val="50000"/>
                          </a:schemeClr>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05209760"/>
                  </a:ext>
                </a:extLst>
              </a:tr>
              <a:tr h="474206">
                <a:tc>
                  <a:txBody>
                    <a:bodyPr/>
                    <a:lstStyle/>
                    <a:p>
                      <a:pPr algn="l"/>
                      <a:r>
                        <a:rPr lang="en-US" sz="2000" b="0">
                          <a:solidFill>
                            <a:schemeClr val="bg1">
                              <a:lumMod val="50000"/>
                              <a:lumOff val="50000"/>
                            </a:schemeClr>
                          </a:solidFill>
                        </a:rPr>
                        <a:t>Human readable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605989158"/>
                  </a:ext>
                </a:extLst>
              </a:tr>
              <a:tr h="474206">
                <a:tc>
                  <a:txBody>
                    <a:bodyPr/>
                    <a:lstStyle/>
                    <a:p>
                      <a:pPr algn="l"/>
                      <a:r>
                        <a:rPr lang="en-US" sz="2000" b="0">
                          <a:solidFill>
                            <a:schemeClr val="bg1">
                              <a:lumMod val="50000"/>
                              <a:lumOff val="50000"/>
                            </a:schemeClr>
                          </a:solidFill>
                        </a:rPr>
                        <a:t>Complex data structure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104054997"/>
                  </a:ext>
                </a:extLst>
              </a:tr>
              <a:tr h="474206">
                <a:tc>
                  <a:txBody>
                    <a:bodyPr/>
                    <a:lstStyle/>
                    <a:p>
                      <a:pPr algn="l"/>
                      <a:r>
                        <a:rPr lang="en-US" sz="2000" b="0">
                          <a:solidFill>
                            <a:schemeClr val="bg1">
                              <a:lumMod val="50000"/>
                              <a:lumOff val="50000"/>
                            </a:schemeClr>
                          </a:solidFill>
                        </a:rPr>
                        <a:t>Schema evolution/validation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225723658"/>
                  </a:ext>
                </a:extLst>
              </a:tr>
              <a:tr h="474206">
                <a:tc>
                  <a:txBody>
                    <a:bodyPr/>
                    <a:lstStyle/>
                    <a:p>
                      <a:pPr algn="l"/>
                      <a:r>
                        <a:rPr lang="en-US" sz="2000" b="0">
                          <a:solidFill>
                            <a:schemeClr val="bg1">
                              <a:lumMod val="50000"/>
                              <a:lumOff val="50000"/>
                            </a:schemeClr>
                          </a:solidFill>
                        </a:rPr>
                        <a:t>Binary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2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863939121"/>
                  </a:ext>
                </a:extLst>
              </a:tr>
            </a:tbl>
          </a:graphicData>
        </a:graphic>
      </p:graphicFrame>
      <p:sp>
        <p:nvSpPr>
          <p:cNvPr id="4" name="Text Placeholder 3">
            <a:extLst>
              <a:ext uri="{FF2B5EF4-FFF2-40B4-BE49-F238E27FC236}">
                <a16:creationId xmlns:a16="http://schemas.microsoft.com/office/drawing/2014/main" id="{4EFD92CA-1460-406A-BE1C-FD7F1AA9F1ED}"/>
              </a:ext>
            </a:extLst>
          </p:cNvPr>
          <p:cNvSpPr>
            <a:spLocks noGrp="1"/>
          </p:cNvSpPr>
          <p:nvPr>
            <p:ph type="body" sz="quarter" idx="10"/>
          </p:nvPr>
        </p:nvSpPr>
        <p:spPr/>
        <p:txBody>
          <a:bodyPr/>
          <a:lstStyle/>
          <a:p>
            <a:r>
              <a:rPr lang="en-US"/>
              <a:t>Summary</a:t>
            </a:r>
          </a:p>
        </p:txBody>
      </p:sp>
      <p:pic>
        <p:nvPicPr>
          <p:cNvPr id="8" name="Picture 7">
            <a:extLst>
              <a:ext uri="{FF2B5EF4-FFF2-40B4-BE49-F238E27FC236}">
                <a16:creationId xmlns:a16="http://schemas.microsoft.com/office/drawing/2014/main" id="{1D45811C-3561-46A4-84EC-122CA56A6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1103" y="2491915"/>
            <a:ext cx="360622" cy="360622"/>
          </a:xfrm>
          <a:prstGeom prst="rect">
            <a:avLst/>
          </a:prstGeom>
        </p:spPr>
      </p:pic>
      <p:pic>
        <p:nvPicPr>
          <p:cNvPr id="9" name="Picture 8">
            <a:extLst>
              <a:ext uri="{FF2B5EF4-FFF2-40B4-BE49-F238E27FC236}">
                <a16:creationId xmlns:a16="http://schemas.microsoft.com/office/drawing/2014/main" id="{9A146E12-682D-4494-9572-05C962EF1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6550" y="2963650"/>
            <a:ext cx="360622" cy="360622"/>
          </a:xfrm>
          <a:prstGeom prst="rect">
            <a:avLst/>
          </a:prstGeom>
        </p:spPr>
      </p:pic>
      <p:pic>
        <p:nvPicPr>
          <p:cNvPr id="10" name="Picture 9">
            <a:extLst>
              <a:ext uri="{FF2B5EF4-FFF2-40B4-BE49-F238E27FC236}">
                <a16:creationId xmlns:a16="http://schemas.microsoft.com/office/drawing/2014/main" id="{5360C864-0DD6-4E26-B01B-928DA2B74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354" y="2968607"/>
            <a:ext cx="360622" cy="360622"/>
          </a:xfrm>
          <a:prstGeom prst="rect">
            <a:avLst/>
          </a:prstGeom>
        </p:spPr>
      </p:pic>
      <p:pic>
        <p:nvPicPr>
          <p:cNvPr id="11" name="Picture 10">
            <a:extLst>
              <a:ext uri="{FF2B5EF4-FFF2-40B4-BE49-F238E27FC236}">
                <a16:creationId xmlns:a16="http://schemas.microsoft.com/office/drawing/2014/main" id="{836B16A3-D026-43E3-940C-747868EDB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1103" y="2962792"/>
            <a:ext cx="360622" cy="360622"/>
          </a:xfrm>
          <a:prstGeom prst="rect">
            <a:avLst/>
          </a:prstGeom>
        </p:spPr>
      </p:pic>
      <p:pic>
        <p:nvPicPr>
          <p:cNvPr id="12" name="Picture 11">
            <a:extLst>
              <a:ext uri="{FF2B5EF4-FFF2-40B4-BE49-F238E27FC236}">
                <a16:creationId xmlns:a16="http://schemas.microsoft.com/office/drawing/2014/main" id="{3692C92A-8E24-433F-8055-F86A948FA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6355" y="2968607"/>
            <a:ext cx="360622" cy="360622"/>
          </a:xfrm>
          <a:prstGeom prst="rect">
            <a:avLst/>
          </a:prstGeom>
        </p:spPr>
      </p:pic>
      <p:pic>
        <p:nvPicPr>
          <p:cNvPr id="13" name="Picture 12">
            <a:extLst>
              <a:ext uri="{FF2B5EF4-FFF2-40B4-BE49-F238E27FC236}">
                <a16:creationId xmlns:a16="http://schemas.microsoft.com/office/drawing/2014/main" id="{7E68804E-6EDA-4140-8499-4FD24053B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6550" y="3894725"/>
            <a:ext cx="360622" cy="360622"/>
          </a:xfrm>
          <a:prstGeom prst="rect">
            <a:avLst/>
          </a:prstGeom>
        </p:spPr>
      </p:pic>
      <p:pic>
        <p:nvPicPr>
          <p:cNvPr id="14" name="Picture 13">
            <a:extLst>
              <a:ext uri="{FF2B5EF4-FFF2-40B4-BE49-F238E27FC236}">
                <a16:creationId xmlns:a16="http://schemas.microsoft.com/office/drawing/2014/main" id="{1EDA337D-9E81-43EC-9F97-272C9976C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917" y="4335600"/>
            <a:ext cx="360622" cy="360622"/>
          </a:xfrm>
          <a:prstGeom prst="rect">
            <a:avLst/>
          </a:prstGeom>
        </p:spPr>
      </p:pic>
      <p:pic>
        <p:nvPicPr>
          <p:cNvPr id="15" name="Picture 14">
            <a:extLst>
              <a:ext uri="{FF2B5EF4-FFF2-40B4-BE49-F238E27FC236}">
                <a16:creationId xmlns:a16="http://schemas.microsoft.com/office/drawing/2014/main" id="{E1B73074-87A9-4F6C-A453-3D5852D01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1103" y="3441527"/>
            <a:ext cx="360622" cy="360622"/>
          </a:xfrm>
          <a:prstGeom prst="rect">
            <a:avLst/>
          </a:prstGeom>
        </p:spPr>
      </p:pic>
      <p:pic>
        <p:nvPicPr>
          <p:cNvPr id="16" name="Picture 15">
            <a:extLst>
              <a:ext uri="{FF2B5EF4-FFF2-40B4-BE49-F238E27FC236}">
                <a16:creationId xmlns:a16="http://schemas.microsoft.com/office/drawing/2014/main" id="{A84C6C0D-8EB3-45D1-8E26-54E69C961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6355" y="3434667"/>
            <a:ext cx="360622" cy="360622"/>
          </a:xfrm>
          <a:prstGeom prst="rect">
            <a:avLst/>
          </a:prstGeom>
        </p:spPr>
      </p:pic>
      <p:pic>
        <p:nvPicPr>
          <p:cNvPr id="17" name="Picture 16">
            <a:extLst>
              <a:ext uri="{FF2B5EF4-FFF2-40B4-BE49-F238E27FC236}">
                <a16:creationId xmlns:a16="http://schemas.microsoft.com/office/drawing/2014/main" id="{DDD2ED31-3EE6-47E3-A59D-B70AE1250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6550" y="3434667"/>
            <a:ext cx="360622" cy="360622"/>
          </a:xfrm>
          <a:prstGeom prst="rect">
            <a:avLst/>
          </a:prstGeom>
        </p:spPr>
      </p:pic>
      <p:pic>
        <p:nvPicPr>
          <p:cNvPr id="18" name="Picture 17">
            <a:extLst>
              <a:ext uri="{FF2B5EF4-FFF2-40B4-BE49-F238E27FC236}">
                <a16:creationId xmlns:a16="http://schemas.microsoft.com/office/drawing/2014/main" id="{D48B402C-9982-4402-A003-499A9A4A4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354" y="3434667"/>
            <a:ext cx="360622" cy="360622"/>
          </a:xfrm>
          <a:prstGeom prst="rect">
            <a:avLst/>
          </a:prstGeom>
        </p:spPr>
      </p:pic>
      <p:pic>
        <p:nvPicPr>
          <p:cNvPr id="19" name="Picture 18">
            <a:extLst>
              <a:ext uri="{FF2B5EF4-FFF2-40B4-BE49-F238E27FC236}">
                <a16:creationId xmlns:a16="http://schemas.microsoft.com/office/drawing/2014/main" id="{BD6910E2-1A55-48BC-98A3-0454A3E46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1103" y="4834631"/>
            <a:ext cx="360622" cy="360622"/>
          </a:xfrm>
          <a:prstGeom prst="rect">
            <a:avLst/>
          </a:prstGeom>
        </p:spPr>
      </p:pic>
      <p:pic>
        <p:nvPicPr>
          <p:cNvPr id="20" name="Picture 19">
            <a:extLst>
              <a:ext uri="{FF2B5EF4-FFF2-40B4-BE49-F238E27FC236}">
                <a16:creationId xmlns:a16="http://schemas.microsoft.com/office/drawing/2014/main" id="{28FCBFEB-6B98-4BEA-833E-C3AA73BCB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3993" y="4834631"/>
            <a:ext cx="360622" cy="360622"/>
          </a:xfrm>
          <a:prstGeom prst="rect">
            <a:avLst/>
          </a:prstGeom>
        </p:spPr>
      </p:pic>
      <p:pic>
        <p:nvPicPr>
          <p:cNvPr id="21" name="Picture 20">
            <a:extLst>
              <a:ext uri="{FF2B5EF4-FFF2-40B4-BE49-F238E27FC236}">
                <a16:creationId xmlns:a16="http://schemas.microsoft.com/office/drawing/2014/main" id="{9C4D0322-57CE-49F0-B1B2-7A2C800E6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917" y="4834631"/>
            <a:ext cx="360622" cy="360622"/>
          </a:xfrm>
          <a:prstGeom prst="rect">
            <a:avLst/>
          </a:prstGeom>
        </p:spPr>
      </p:pic>
      <p:pic>
        <p:nvPicPr>
          <p:cNvPr id="22" name="Picture 21">
            <a:extLst>
              <a:ext uri="{FF2B5EF4-FFF2-40B4-BE49-F238E27FC236}">
                <a16:creationId xmlns:a16="http://schemas.microsoft.com/office/drawing/2014/main" id="{4FE1B491-1334-48F9-A6F3-56A5E931F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1103" y="5289180"/>
            <a:ext cx="360622" cy="360622"/>
          </a:xfrm>
          <a:prstGeom prst="rect">
            <a:avLst/>
          </a:prstGeom>
        </p:spPr>
      </p:pic>
      <p:pic>
        <p:nvPicPr>
          <p:cNvPr id="23" name="Picture 22">
            <a:extLst>
              <a:ext uri="{FF2B5EF4-FFF2-40B4-BE49-F238E27FC236}">
                <a16:creationId xmlns:a16="http://schemas.microsoft.com/office/drawing/2014/main" id="{61D4E135-8CEC-487D-A7F8-58BE304D1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3993" y="5289180"/>
            <a:ext cx="360622" cy="360622"/>
          </a:xfrm>
          <a:prstGeom prst="rect">
            <a:avLst/>
          </a:prstGeom>
        </p:spPr>
      </p:pic>
      <p:pic>
        <p:nvPicPr>
          <p:cNvPr id="24" name="Picture 23">
            <a:extLst>
              <a:ext uri="{FF2B5EF4-FFF2-40B4-BE49-F238E27FC236}">
                <a16:creationId xmlns:a16="http://schemas.microsoft.com/office/drawing/2014/main" id="{493F8670-7CD9-4683-9442-5357CD480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917" y="3880169"/>
            <a:ext cx="360622" cy="360622"/>
          </a:xfrm>
          <a:prstGeom prst="rect">
            <a:avLst/>
          </a:prstGeom>
        </p:spPr>
      </p:pic>
    </p:spTree>
    <p:extLst>
      <p:ext uri="{BB962C8B-B14F-4D97-AF65-F5344CB8AC3E}">
        <p14:creationId xmlns:p14="http://schemas.microsoft.com/office/powerpoint/2010/main" val="2693745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27040" y="4693921"/>
            <a:ext cx="5974080" cy="1526599"/>
          </a:xfrm>
        </p:spPr>
        <p:txBody>
          <a:bodyPr wrap="square" anchor="b">
            <a:normAutofit/>
          </a:bodyPr>
          <a:lstStyle/>
          <a:p>
            <a:r>
              <a:rPr lang="en-GB"/>
              <a:t>Welcome!</a:t>
            </a:r>
            <a:endParaRPr lang="en-US"/>
          </a:p>
        </p:txBody>
      </p:sp>
    </p:spTree>
    <p:extLst>
      <p:ext uri="{BB962C8B-B14F-4D97-AF65-F5344CB8AC3E}">
        <p14:creationId xmlns:p14="http://schemas.microsoft.com/office/powerpoint/2010/main" val="2281689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43E2-F10E-4E68-B6B0-5DD6C6A487FF}"/>
              </a:ext>
            </a:extLst>
          </p:cNvPr>
          <p:cNvSpPr>
            <a:spLocks noGrp="1"/>
          </p:cNvSpPr>
          <p:nvPr>
            <p:ph type="title"/>
          </p:nvPr>
        </p:nvSpPr>
        <p:spPr/>
        <p:txBody>
          <a:bodyPr/>
          <a:lstStyle/>
          <a:p>
            <a:r>
              <a:rPr lang="en-US"/>
              <a:t>Data Frameworks</a:t>
            </a:r>
          </a:p>
        </p:txBody>
      </p:sp>
    </p:spTree>
    <p:extLst>
      <p:ext uri="{BB962C8B-B14F-4D97-AF65-F5344CB8AC3E}">
        <p14:creationId xmlns:p14="http://schemas.microsoft.com/office/powerpoint/2010/main" val="3244452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6000">
              <a:srgbClr val="FBFFFE"/>
            </a:gs>
            <a:gs pos="0">
              <a:srgbClr val="E7EDEA"/>
            </a:gs>
            <a:gs pos="75200">
              <a:schemeClr val="tx1"/>
            </a:gs>
            <a:gs pos="90000">
              <a:srgbClr val="E7EDEA"/>
            </a:gs>
            <a:gs pos="100000">
              <a:srgbClr val="CBD9D3"/>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E4085-25C4-41CB-BB9F-19E2C0B2C7AD}"/>
              </a:ext>
            </a:extLst>
          </p:cNvPr>
          <p:cNvSpPr>
            <a:spLocks noGrp="1"/>
          </p:cNvSpPr>
          <p:nvPr>
            <p:ph type="title"/>
          </p:nvPr>
        </p:nvSpPr>
        <p:spPr/>
        <p:txBody>
          <a:bodyPr/>
          <a:lstStyle/>
          <a:p>
            <a:r>
              <a:rPr lang="en-US" dirty="0"/>
              <a:t>Vertical vs Horizontal Scaling</a:t>
            </a:r>
          </a:p>
        </p:txBody>
      </p:sp>
      <p:sp>
        <p:nvSpPr>
          <p:cNvPr id="10" name="Rectangle 9">
            <a:extLst>
              <a:ext uri="{FF2B5EF4-FFF2-40B4-BE49-F238E27FC236}">
                <a16:creationId xmlns:a16="http://schemas.microsoft.com/office/drawing/2014/main" id="{27BA39B7-A660-443A-B2B3-F90C50473A9D}"/>
              </a:ext>
            </a:extLst>
          </p:cNvPr>
          <p:cNvSpPr/>
          <p:nvPr/>
        </p:nvSpPr>
        <p:spPr>
          <a:xfrm>
            <a:off x="6358051" y="1744910"/>
            <a:ext cx="4532851" cy="4450079"/>
          </a:xfrm>
          <a:prstGeom prst="rect">
            <a:avLst/>
          </a:prstGeom>
          <a:ln w="3810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lIns="274320" tIns="182880" rIns="274320" bIns="182880" rtlCol="0" anchor="t"/>
          <a:lstStyle/>
          <a:p>
            <a:pPr algn="ctr">
              <a:spcBef>
                <a:spcPts val="600"/>
              </a:spcBef>
              <a:spcAft>
                <a:spcPts val="600"/>
              </a:spcAft>
            </a:pPr>
            <a:r>
              <a:rPr lang="en-US" sz="2000" b="0" i="0">
                <a:solidFill>
                  <a:srgbClr val="000000"/>
                </a:solidFill>
                <a:effectLst/>
                <a:latin typeface="Linux Libertine"/>
              </a:rPr>
              <a:t>← </a:t>
            </a:r>
            <a:r>
              <a:rPr lang="en-US" sz="2000">
                <a:solidFill>
                  <a:schemeClr val="bg1"/>
                </a:solidFill>
              </a:rPr>
              <a:t>Horizontal </a:t>
            </a:r>
            <a:r>
              <a:rPr lang="en-US" sz="2000" b="0" i="0">
                <a:solidFill>
                  <a:srgbClr val="000000"/>
                </a:solidFill>
                <a:effectLst/>
                <a:latin typeface="Linux Libertine"/>
              </a:rPr>
              <a:t>→</a:t>
            </a:r>
            <a:endParaRPr lang="en-US" sz="1200">
              <a:solidFill>
                <a:schemeClr val="bg1"/>
              </a:solidFill>
            </a:endParaRPr>
          </a:p>
          <a:p>
            <a:pPr>
              <a:spcBef>
                <a:spcPts val="600"/>
              </a:spcBef>
              <a:spcAft>
                <a:spcPts val="600"/>
              </a:spcAft>
            </a:pPr>
            <a:r>
              <a:rPr lang="en-US" sz="1850">
                <a:solidFill>
                  <a:schemeClr val="bg1"/>
                </a:solidFill>
              </a:rPr>
              <a:t>Scales to more partitions / machines</a:t>
            </a:r>
          </a:p>
          <a:p>
            <a:pPr>
              <a:spcBef>
                <a:spcPts val="600"/>
              </a:spcBef>
              <a:spcAft>
                <a:spcPts val="600"/>
              </a:spcAft>
            </a:pPr>
            <a:endParaRPr lang="en-US" sz="1850">
              <a:solidFill>
                <a:schemeClr val="bg1"/>
              </a:solidFill>
            </a:endParaRPr>
          </a:p>
          <a:p>
            <a:pPr marL="342900" indent="-342900">
              <a:spcBef>
                <a:spcPts val="600"/>
              </a:spcBef>
              <a:spcAft>
                <a:spcPts val="600"/>
              </a:spcAft>
              <a:buFont typeface="Arial" panose="020B0604020202020204" pitchFamily="34" charset="0"/>
              <a:buChar char="•"/>
            </a:pPr>
            <a:r>
              <a:rPr lang="en-US" sz="1850" err="1">
                <a:solidFill>
                  <a:schemeClr val="bg1"/>
                </a:solidFill>
              </a:rPr>
              <a:t>Dask</a:t>
            </a:r>
            <a:endParaRPr lang="en-US" sz="1850">
              <a:solidFill>
                <a:schemeClr val="bg1"/>
              </a:solidFill>
            </a:endParaRPr>
          </a:p>
          <a:p>
            <a:pPr marL="342900" indent="-342900">
              <a:spcBef>
                <a:spcPts val="600"/>
              </a:spcBef>
              <a:spcAft>
                <a:spcPts val="600"/>
              </a:spcAft>
              <a:buFont typeface="Arial" panose="020B0604020202020204" pitchFamily="34" charset="0"/>
              <a:buChar char="•"/>
            </a:pPr>
            <a:r>
              <a:rPr lang="en-US" sz="1850">
                <a:solidFill>
                  <a:schemeClr val="bg1"/>
                </a:solidFill>
              </a:rPr>
              <a:t>NoSQL</a:t>
            </a:r>
          </a:p>
          <a:p>
            <a:pPr marL="342900" indent="-342900">
              <a:spcBef>
                <a:spcPts val="600"/>
              </a:spcBef>
              <a:spcAft>
                <a:spcPts val="600"/>
              </a:spcAft>
              <a:buFont typeface="Arial" panose="020B0604020202020204" pitchFamily="34" charset="0"/>
              <a:buChar char="•"/>
            </a:pPr>
            <a:r>
              <a:rPr lang="en-US" sz="1850">
                <a:solidFill>
                  <a:schemeClr val="bg1"/>
                </a:solidFill>
              </a:rPr>
              <a:t>Spark</a:t>
            </a:r>
          </a:p>
          <a:p>
            <a:pPr marL="342900" indent="-342900">
              <a:spcBef>
                <a:spcPts val="600"/>
              </a:spcBef>
              <a:spcAft>
                <a:spcPts val="600"/>
              </a:spcAft>
              <a:buFont typeface="Arial" panose="020B0604020202020204" pitchFamily="34" charset="0"/>
              <a:buChar char="•"/>
            </a:pPr>
            <a:r>
              <a:rPr lang="en-US" sz="1850">
                <a:solidFill>
                  <a:schemeClr val="bg1"/>
                </a:solidFill>
              </a:rPr>
              <a:t>Hadoop</a:t>
            </a:r>
          </a:p>
        </p:txBody>
      </p:sp>
      <p:sp>
        <p:nvSpPr>
          <p:cNvPr id="14" name="Rectangle 13">
            <a:extLst>
              <a:ext uri="{FF2B5EF4-FFF2-40B4-BE49-F238E27FC236}">
                <a16:creationId xmlns:a16="http://schemas.microsoft.com/office/drawing/2014/main" id="{FE3C02C6-9528-46D8-85ED-070DA0968240}"/>
              </a:ext>
            </a:extLst>
          </p:cNvPr>
          <p:cNvSpPr/>
          <p:nvPr/>
        </p:nvSpPr>
        <p:spPr>
          <a:xfrm>
            <a:off x="1049431" y="1744909"/>
            <a:ext cx="4532851" cy="4450079"/>
          </a:xfrm>
          <a:prstGeom prst="rect">
            <a:avLst/>
          </a:prstGeom>
          <a:ln w="3810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lIns="274320" tIns="182880" rIns="274320" bIns="182880" rtlCol="0" anchor="t"/>
          <a:lstStyle/>
          <a:p>
            <a:pPr algn="ctr">
              <a:spcBef>
                <a:spcPts val="600"/>
              </a:spcBef>
              <a:spcAft>
                <a:spcPts val="600"/>
              </a:spcAft>
            </a:pPr>
            <a:r>
              <a:rPr lang="en-US" sz="2000" b="0" i="0">
                <a:solidFill>
                  <a:srgbClr val="000000"/>
                </a:solidFill>
                <a:effectLst/>
                <a:latin typeface="Linux Libertine"/>
              </a:rPr>
              <a:t>↑</a:t>
            </a:r>
            <a:r>
              <a:rPr lang="en-US" sz="2000">
                <a:solidFill>
                  <a:schemeClr val="bg1"/>
                </a:solidFill>
              </a:rPr>
              <a:t> Vertical </a:t>
            </a:r>
            <a:r>
              <a:rPr lang="en-US" sz="2000" b="0" i="0">
                <a:solidFill>
                  <a:srgbClr val="000000"/>
                </a:solidFill>
                <a:effectLst/>
                <a:latin typeface="Linux Libertine"/>
              </a:rPr>
              <a:t>↑</a:t>
            </a:r>
            <a:endParaRPr lang="en-US" sz="2000">
              <a:solidFill>
                <a:schemeClr val="bg1"/>
              </a:solidFill>
            </a:endParaRPr>
          </a:p>
          <a:p>
            <a:pPr algn="ctr">
              <a:spcBef>
                <a:spcPts val="600"/>
              </a:spcBef>
              <a:spcAft>
                <a:spcPts val="600"/>
              </a:spcAft>
            </a:pPr>
            <a:r>
              <a:rPr lang="en-US" sz="1850">
                <a:solidFill>
                  <a:schemeClr val="bg1"/>
                </a:solidFill>
              </a:rPr>
              <a:t>Scales to higher quality hardware</a:t>
            </a:r>
          </a:p>
          <a:p>
            <a:pPr algn="ctr">
              <a:spcBef>
                <a:spcPts val="600"/>
              </a:spcBef>
              <a:spcAft>
                <a:spcPts val="600"/>
              </a:spcAft>
            </a:pPr>
            <a:endParaRPr lang="en-US" sz="1850">
              <a:solidFill>
                <a:schemeClr val="bg1"/>
              </a:solidFill>
            </a:endParaRPr>
          </a:p>
          <a:p>
            <a:pPr marL="342900" indent="-342900">
              <a:spcBef>
                <a:spcPts val="600"/>
              </a:spcBef>
              <a:spcAft>
                <a:spcPts val="600"/>
              </a:spcAft>
              <a:buFont typeface="Arial" panose="020B0604020202020204" pitchFamily="34" charset="0"/>
              <a:buChar char="•"/>
            </a:pPr>
            <a:r>
              <a:rPr lang="en-US" sz="1850">
                <a:solidFill>
                  <a:schemeClr val="bg1"/>
                </a:solidFill>
              </a:rPr>
              <a:t>SQL</a:t>
            </a:r>
          </a:p>
          <a:p>
            <a:pPr marL="342900" indent="-342900">
              <a:spcBef>
                <a:spcPts val="600"/>
              </a:spcBef>
              <a:spcAft>
                <a:spcPts val="600"/>
              </a:spcAft>
              <a:buFont typeface="Arial" panose="020B0604020202020204" pitchFamily="34" charset="0"/>
              <a:buChar char="•"/>
            </a:pPr>
            <a:r>
              <a:rPr lang="en-US" sz="1850" err="1">
                <a:solidFill>
                  <a:schemeClr val="bg1"/>
                </a:solidFill>
              </a:rPr>
              <a:t>CuPy</a:t>
            </a:r>
            <a:endParaRPr lang="en-US" sz="1850">
              <a:solidFill>
                <a:schemeClr val="bg1"/>
              </a:solidFill>
            </a:endParaRPr>
          </a:p>
          <a:p>
            <a:pPr marL="342900" indent="-342900">
              <a:spcBef>
                <a:spcPts val="600"/>
              </a:spcBef>
              <a:spcAft>
                <a:spcPts val="600"/>
              </a:spcAft>
              <a:buFont typeface="Arial" panose="020B0604020202020204" pitchFamily="34" charset="0"/>
              <a:buChar char="•"/>
            </a:pPr>
            <a:r>
              <a:rPr lang="en-US" sz="1850">
                <a:solidFill>
                  <a:schemeClr val="bg1"/>
                </a:solidFill>
              </a:rPr>
              <a:t>NumPy</a:t>
            </a:r>
          </a:p>
          <a:p>
            <a:pPr marL="342900" indent="-342900">
              <a:spcBef>
                <a:spcPts val="600"/>
              </a:spcBef>
              <a:spcAft>
                <a:spcPts val="600"/>
              </a:spcAft>
              <a:buFont typeface="Arial" panose="020B0604020202020204" pitchFamily="34" charset="0"/>
              <a:buChar char="•"/>
            </a:pPr>
            <a:r>
              <a:rPr lang="en-US" sz="1850" err="1">
                <a:solidFill>
                  <a:schemeClr val="bg1"/>
                </a:solidFill>
              </a:rPr>
              <a:t>cuDF</a:t>
            </a:r>
            <a:endParaRPr lang="en-US" sz="1850">
              <a:solidFill>
                <a:schemeClr val="bg1"/>
              </a:solidFill>
            </a:endParaRPr>
          </a:p>
          <a:p>
            <a:pPr marL="342900" indent="-342900">
              <a:spcBef>
                <a:spcPts val="600"/>
              </a:spcBef>
              <a:spcAft>
                <a:spcPts val="600"/>
              </a:spcAft>
              <a:buFont typeface="Arial" panose="020B0604020202020204" pitchFamily="34" charset="0"/>
              <a:buChar char="•"/>
            </a:pPr>
            <a:r>
              <a:rPr lang="en-US" sz="1850">
                <a:solidFill>
                  <a:schemeClr val="bg1"/>
                </a:solidFill>
              </a:rPr>
              <a:t>pandas</a:t>
            </a:r>
          </a:p>
        </p:txBody>
      </p:sp>
      <p:cxnSp>
        <p:nvCxnSpPr>
          <p:cNvPr id="8" name="Straight Connector 7">
            <a:extLst>
              <a:ext uri="{FF2B5EF4-FFF2-40B4-BE49-F238E27FC236}">
                <a16:creationId xmlns:a16="http://schemas.microsoft.com/office/drawing/2014/main" id="{60812069-AF0A-4C18-BE44-5ED718E743AE}"/>
              </a:ext>
            </a:extLst>
          </p:cNvPr>
          <p:cNvCxnSpPr/>
          <p:nvPr/>
        </p:nvCxnSpPr>
        <p:spPr>
          <a:xfrm>
            <a:off x="1301098" y="2810312"/>
            <a:ext cx="3908465"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DDD0F2-8FDC-4750-AE74-30C8F67FC237}"/>
              </a:ext>
            </a:extLst>
          </p:cNvPr>
          <p:cNvCxnSpPr/>
          <p:nvPr/>
        </p:nvCxnSpPr>
        <p:spPr>
          <a:xfrm>
            <a:off x="6670243" y="2810312"/>
            <a:ext cx="3908465"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257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BA09-E02E-4FA7-9F0C-95B485E887F3}"/>
              </a:ext>
            </a:extLst>
          </p:cNvPr>
          <p:cNvSpPr>
            <a:spLocks noGrp="1"/>
          </p:cNvSpPr>
          <p:nvPr>
            <p:ph type="title"/>
          </p:nvPr>
        </p:nvSpPr>
        <p:spPr/>
        <p:txBody>
          <a:bodyPr/>
          <a:lstStyle/>
          <a:p>
            <a:r>
              <a:rPr lang="en-US"/>
              <a:t>SQL</a:t>
            </a:r>
          </a:p>
        </p:txBody>
      </p:sp>
      <p:graphicFrame>
        <p:nvGraphicFramePr>
          <p:cNvPr id="5" name="Table 4">
            <a:extLst>
              <a:ext uri="{FF2B5EF4-FFF2-40B4-BE49-F238E27FC236}">
                <a16:creationId xmlns:a16="http://schemas.microsoft.com/office/drawing/2014/main" id="{A5D95047-B384-4C3E-A913-87EE7D9E857D}"/>
              </a:ext>
            </a:extLst>
          </p:cNvPr>
          <p:cNvGraphicFramePr>
            <a:graphicFrameLocks noGrp="1"/>
          </p:cNvGraphicFramePr>
          <p:nvPr>
            <p:extLst>
              <p:ext uri="{D42A27DB-BD31-4B8C-83A1-F6EECF244321}">
                <p14:modId xmlns:p14="http://schemas.microsoft.com/office/powerpoint/2010/main" val="1109393521"/>
              </p:ext>
            </p:extLst>
          </p:nvPr>
        </p:nvGraphicFramePr>
        <p:xfrm>
          <a:off x="6633319" y="1747896"/>
          <a:ext cx="3073149" cy="2332775"/>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204134">
                  <a:extLst>
                    <a:ext uri="{9D8B030D-6E8A-4147-A177-3AD203B41FA5}">
                      <a16:colId xmlns:a16="http://schemas.microsoft.com/office/drawing/2014/main" val="4208769187"/>
                    </a:ext>
                  </a:extLst>
                </a:gridCol>
                <a:gridCol w="1146021">
                  <a:extLst>
                    <a:ext uri="{9D8B030D-6E8A-4147-A177-3AD203B41FA5}">
                      <a16:colId xmlns:a16="http://schemas.microsoft.com/office/drawing/2014/main" val="4165492545"/>
                    </a:ext>
                  </a:extLst>
                </a:gridCol>
                <a:gridCol w="722994">
                  <a:extLst>
                    <a:ext uri="{9D8B030D-6E8A-4147-A177-3AD203B41FA5}">
                      <a16:colId xmlns:a16="http://schemas.microsoft.com/office/drawing/2014/main" val="1690335702"/>
                    </a:ext>
                  </a:extLst>
                </a:gridCol>
              </a:tblGrid>
              <a:tr h="466555">
                <a:tc>
                  <a:txBody>
                    <a:bodyPr/>
                    <a:lstStyle/>
                    <a:p>
                      <a:r>
                        <a:rPr lang="en-US" sz="1600"/>
                        <a:t>first</a:t>
                      </a:r>
                    </a:p>
                  </a:txBody>
                  <a:tcPr anchor="ctr"/>
                </a:tc>
                <a:tc>
                  <a:txBody>
                    <a:bodyPr/>
                    <a:lstStyle/>
                    <a:p>
                      <a:r>
                        <a:rPr lang="en-US" sz="1600"/>
                        <a:t>last</a:t>
                      </a:r>
                    </a:p>
                  </a:txBody>
                  <a:tcPr anchor="ctr"/>
                </a:tc>
                <a:tc>
                  <a:txBody>
                    <a:bodyPr/>
                    <a:lstStyle/>
                    <a:p>
                      <a:r>
                        <a:rPr lang="en-US" sz="1600"/>
                        <a:t>born</a:t>
                      </a:r>
                    </a:p>
                  </a:txBody>
                  <a:tcPr anchor="ctr"/>
                </a:tc>
                <a:extLst>
                  <a:ext uri="{0D108BD9-81ED-4DB2-BD59-A6C34878D82A}">
                    <a16:rowId xmlns:a16="http://schemas.microsoft.com/office/drawing/2014/main" val="111482046"/>
                  </a:ext>
                </a:extLst>
              </a:tr>
              <a:tr h="466555">
                <a:tc>
                  <a:txBody>
                    <a:bodyPr/>
                    <a:lstStyle/>
                    <a:p>
                      <a:r>
                        <a:rPr lang="en-US" sz="1600">
                          <a:solidFill>
                            <a:schemeClr val="bg1"/>
                          </a:solidFill>
                        </a:rPr>
                        <a:t>Grace</a:t>
                      </a:r>
                    </a:p>
                  </a:txBody>
                  <a:tcPr anchor="ctr"/>
                </a:tc>
                <a:tc>
                  <a:txBody>
                    <a:bodyPr/>
                    <a:lstStyle/>
                    <a:p>
                      <a:r>
                        <a:rPr lang="en-US" sz="1600">
                          <a:solidFill>
                            <a:schemeClr val="bg1"/>
                          </a:solidFill>
                        </a:rPr>
                        <a:t>Hopper</a:t>
                      </a:r>
                    </a:p>
                  </a:txBody>
                  <a:tcPr anchor="ctr"/>
                </a:tc>
                <a:tc>
                  <a:txBody>
                    <a:bodyPr/>
                    <a:lstStyle/>
                    <a:p>
                      <a:r>
                        <a:rPr lang="en-US" sz="1600">
                          <a:solidFill>
                            <a:schemeClr val="bg1"/>
                          </a:solidFill>
                        </a:rPr>
                        <a:t>1906</a:t>
                      </a:r>
                    </a:p>
                  </a:txBody>
                  <a:tcPr anchor="ctr"/>
                </a:tc>
                <a:extLst>
                  <a:ext uri="{0D108BD9-81ED-4DB2-BD59-A6C34878D82A}">
                    <a16:rowId xmlns:a16="http://schemas.microsoft.com/office/drawing/2014/main" val="3162283809"/>
                  </a:ext>
                </a:extLst>
              </a:tr>
              <a:tr h="466555">
                <a:tc>
                  <a:txBody>
                    <a:bodyPr/>
                    <a:lstStyle/>
                    <a:p>
                      <a:r>
                        <a:rPr lang="en-US" sz="1600">
                          <a:solidFill>
                            <a:schemeClr val="bg1"/>
                          </a:solidFill>
                        </a:rPr>
                        <a:t>Blaise</a:t>
                      </a:r>
                    </a:p>
                  </a:txBody>
                  <a:tcPr anchor="ctr"/>
                </a:tc>
                <a:tc>
                  <a:txBody>
                    <a:bodyPr/>
                    <a:lstStyle/>
                    <a:p>
                      <a:r>
                        <a:rPr lang="en-US" sz="1600">
                          <a:solidFill>
                            <a:schemeClr val="bg1"/>
                          </a:solidFill>
                        </a:rPr>
                        <a:t>Pascal</a:t>
                      </a:r>
                    </a:p>
                  </a:txBody>
                  <a:tcPr anchor="ctr"/>
                </a:tc>
                <a:tc>
                  <a:txBody>
                    <a:bodyPr/>
                    <a:lstStyle/>
                    <a:p>
                      <a:r>
                        <a:rPr lang="en-US" sz="1600">
                          <a:solidFill>
                            <a:schemeClr val="bg1"/>
                          </a:solidFill>
                        </a:rPr>
                        <a:t>1623</a:t>
                      </a:r>
                    </a:p>
                  </a:txBody>
                  <a:tcPr anchor="ctr"/>
                </a:tc>
                <a:extLst>
                  <a:ext uri="{0D108BD9-81ED-4DB2-BD59-A6C34878D82A}">
                    <a16:rowId xmlns:a16="http://schemas.microsoft.com/office/drawing/2014/main" val="3854901496"/>
                  </a:ext>
                </a:extLst>
              </a:tr>
              <a:tr h="466555">
                <a:tc>
                  <a:txBody>
                    <a:bodyPr/>
                    <a:lstStyle/>
                    <a:p>
                      <a:r>
                        <a:rPr lang="en-US" sz="1600">
                          <a:solidFill>
                            <a:schemeClr val="bg1"/>
                          </a:solidFill>
                        </a:rPr>
                        <a:t>Katherine</a:t>
                      </a:r>
                    </a:p>
                  </a:txBody>
                  <a:tcPr anchor="ctr"/>
                </a:tc>
                <a:tc>
                  <a:txBody>
                    <a:bodyPr/>
                    <a:lstStyle/>
                    <a:p>
                      <a:r>
                        <a:rPr lang="en-US" sz="1600">
                          <a:solidFill>
                            <a:schemeClr val="bg1"/>
                          </a:solidFill>
                        </a:rPr>
                        <a:t>Johnson</a:t>
                      </a:r>
                    </a:p>
                  </a:txBody>
                  <a:tcPr anchor="ctr"/>
                </a:tc>
                <a:tc>
                  <a:txBody>
                    <a:bodyPr/>
                    <a:lstStyle/>
                    <a:p>
                      <a:r>
                        <a:rPr lang="en-US" sz="1600">
                          <a:solidFill>
                            <a:schemeClr val="bg1"/>
                          </a:solidFill>
                        </a:rPr>
                        <a:t>1918</a:t>
                      </a:r>
                    </a:p>
                  </a:txBody>
                  <a:tcPr anchor="ctr"/>
                </a:tc>
                <a:extLst>
                  <a:ext uri="{0D108BD9-81ED-4DB2-BD59-A6C34878D82A}">
                    <a16:rowId xmlns:a16="http://schemas.microsoft.com/office/drawing/2014/main" val="3684817255"/>
                  </a:ext>
                </a:extLst>
              </a:tr>
              <a:tr h="466555">
                <a:tc>
                  <a:txBody>
                    <a:bodyPr/>
                    <a:lstStyle/>
                    <a:p>
                      <a:r>
                        <a:rPr lang="en-US" sz="1600">
                          <a:solidFill>
                            <a:schemeClr val="bg1"/>
                          </a:solidFill>
                        </a:rPr>
                        <a:t>Alan</a:t>
                      </a:r>
                    </a:p>
                  </a:txBody>
                  <a:tcPr anchor="ctr"/>
                </a:tc>
                <a:tc>
                  <a:txBody>
                    <a:bodyPr/>
                    <a:lstStyle/>
                    <a:p>
                      <a:r>
                        <a:rPr lang="en-US" sz="1600">
                          <a:solidFill>
                            <a:schemeClr val="bg1"/>
                          </a:solidFill>
                        </a:rPr>
                        <a:t>Turing</a:t>
                      </a:r>
                    </a:p>
                  </a:txBody>
                  <a:tcPr anchor="ctr"/>
                </a:tc>
                <a:tc>
                  <a:txBody>
                    <a:bodyPr/>
                    <a:lstStyle/>
                    <a:p>
                      <a:r>
                        <a:rPr lang="en-US" sz="1600">
                          <a:solidFill>
                            <a:schemeClr val="bg1"/>
                          </a:solidFill>
                        </a:rPr>
                        <a:t>1912</a:t>
                      </a:r>
                    </a:p>
                  </a:txBody>
                  <a:tcPr anchor="ctr"/>
                </a:tc>
                <a:extLst>
                  <a:ext uri="{0D108BD9-81ED-4DB2-BD59-A6C34878D82A}">
                    <a16:rowId xmlns:a16="http://schemas.microsoft.com/office/drawing/2014/main" val="1325923047"/>
                  </a:ext>
                </a:extLst>
              </a:tr>
            </a:tbl>
          </a:graphicData>
        </a:graphic>
      </p:graphicFrame>
      <p:sp>
        <p:nvSpPr>
          <p:cNvPr id="6" name="Rectangle 5">
            <a:extLst>
              <a:ext uri="{FF2B5EF4-FFF2-40B4-BE49-F238E27FC236}">
                <a16:creationId xmlns:a16="http://schemas.microsoft.com/office/drawing/2014/main" id="{A869E64F-F20B-4191-AC8A-8E02C99E259E}"/>
              </a:ext>
            </a:extLst>
          </p:cNvPr>
          <p:cNvSpPr/>
          <p:nvPr/>
        </p:nvSpPr>
        <p:spPr>
          <a:xfrm>
            <a:off x="2088860" y="1837189"/>
            <a:ext cx="2860646" cy="2154191"/>
          </a:xfrm>
          <a:prstGeom prst="rect">
            <a:avLst/>
          </a:prstGeom>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endParaRPr lang="en-US">
              <a:solidFill>
                <a:schemeClr val="bg1"/>
              </a:solidFill>
            </a:endParaRPr>
          </a:p>
          <a:p>
            <a:pPr>
              <a:lnSpc>
                <a:spcPct val="200000"/>
              </a:lnSpc>
            </a:pPr>
            <a:r>
              <a:rPr lang="en-US">
                <a:solidFill>
                  <a:schemeClr val="bg1"/>
                </a:solidFill>
              </a:rPr>
              <a:t>SELECT first, last</a:t>
            </a:r>
          </a:p>
          <a:p>
            <a:pPr>
              <a:lnSpc>
                <a:spcPct val="200000"/>
              </a:lnSpc>
            </a:pPr>
            <a:r>
              <a:rPr lang="en-US">
                <a:solidFill>
                  <a:schemeClr val="bg1"/>
                </a:solidFill>
              </a:rPr>
              <a:t>FROM </a:t>
            </a:r>
            <a:r>
              <a:rPr lang="en-US" err="1">
                <a:solidFill>
                  <a:schemeClr val="bg1"/>
                </a:solidFill>
              </a:rPr>
              <a:t>awesome.people</a:t>
            </a:r>
            <a:endParaRPr lang="en-US">
              <a:solidFill>
                <a:schemeClr val="bg1"/>
              </a:solidFill>
            </a:endParaRPr>
          </a:p>
          <a:p>
            <a:pPr>
              <a:lnSpc>
                <a:spcPct val="200000"/>
              </a:lnSpc>
            </a:pPr>
            <a:r>
              <a:rPr lang="en-US">
                <a:solidFill>
                  <a:schemeClr val="bg1"/>
                </a:solidFill>
              </a:rPr>
              <a:t>WHERE born &gt; 1900</a:t>
            </a:r>
          </a:p>
        </p:txBody>
      </p:sp>
      <p:graphicFrame>
        <p:nvGraphicFramePr>
          <p:cNvPr id="7" name="Table 6">
            <a:extLst>
              <a:ext uri="{FF2B5EF4-FFF2-40B4-BE49-F238E27FC236}">
                <a16:creationId xmlns:a16="http://schemas.microsoft.com/office/drawing/2014/main" id="{04EEF2EA-1BB6-4371-900D-D383DCAE4B80}"/>
              </a:ext>
            </a:extLst>
          </p:cNvPr>
          <p:cNvGraphicFramePr>
            <a:graphicFrameLocks noGrp="1"/>
          </p:cNvGraphicFramePr>
          <p:nvPr>
            <p:extLst>
              <p:ext uri="{D42A27DB-BD31-4B8C-83A1-F6EECF244321}">
                <p14:modId xmlns:p14="http://schemas.microsoft.com/office/powerpoint/2010/main" val="2937900043"/>
              </p:ext>
            </p:extLst>
          </p:nvPr>
        </p:nvGraphicFramePr>
        <p:xfrm>
          <a:off x="4075154" y="4529178"/>
          <a:ext cx="2350155" cy="186622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204134">
                  <a:extLst>
                    <a:ext uri="{9D8B030D-6E8A-4147-A177-3AD203B41FA5}">
                      <a16:colId xmlns:a16="http://schemas.microsoft.com/office/drawing/2014/main" val="4208769187"/>
                    </a:ext>
                  </a:extLst>
                </a:gridCol>
                <a:gridCol w="1146021">
                  <a:extLst>
                    <a:ext uri="{9D8B030D-6E8A-4147-A177-3AD203B41FA5}">
                      <a16:colId xmlns:a16="http://schemas.microsoft.com/office/drawing/2014/main" val="4165492545"/>
                    </a:ext>
                  </a:extLst>
                </a:gridCol>
              </a:tblGrid>
              <a:tr h="466555">
                <a:tc>
                  <a:txBody>
                    <a:bodyPr/>
                    <a:lstStyle/>
                    <a:p>
                      <a:r>
                        <a:rPr lang="en-US" sz="1600"/>
                        <a:t>first</a:t>
                      </a:r>
                    </a:p>
                  </a:txBody>
                  <a:tcPr anchor="ctr"/>
                </a:tc>
                <a:tc>
                  <a:txBody>
                    <a:bodyPr/>
                    <a:lstStyle/>
                    <a:p>
                      <a:r>
                        <a:rPr lang="en-US" sz="1600"/>
                        <a:t>last</a:t>
                      </a:r>
                    </a:p>
                  </a:txBody>
                  <a:tcPr anchor="ctr"/>
                </a:tc>
                <a:extLst>
                  <a:ext uri="{0D108BD9-81ED-4DB2-BD59-A6C34878D82A}">
                    <a16:rowId xmlns:a16="http://schemas.microsoft.com/office/drawing/2014/main" val="111482046"/>
                  </a:ext>
                </a:extLst>
              </a:tr>
              <a:tr h="466555">
                <a:tc>
                  <a:txBody>
                    <a:bodyPr/>
                    <a:lstStyle/>
                    <a:p>
                      <a:r>
                        <a:rPr lang="en-US" sz="1600">
                          <a:solidFill>
                            <a:schemeClr val="bg1"/>
                          </a:solidFill>
                        </a:rPr>
                        <a:t>Grace</a:t>
                      </a:r>
                    </a:p>
                  </a:txBody>
                  <a:tcPr anchor="ctr"/>
                </a:tc>
                <a:tc>
                  <a:txBody>
                    <a:bodyPr/>
                    <a:lstStyle/>
                    <a:p>
                      <a:r>
                        <a:rPr lang="en-US" sz="1600">
                          <a:solidFill>
                            <a:schemeClr val="bg1"/>
                          </a:solidFill>
                        </a:rPr>
                        <a:t>Hopper</a:t>
                      </a:r>
                    </a:p>
                  </a:txBody>
                  <a:tcPr anchor="ctr"/>
                </a:tc>
                <a:extLst>
                  <a:ext uri="{0D108BD9-81ED-4DB2-BD59-A6C34878D82A}">
                    <a16:rowId xmlns:a16="http://schemas.microsoft.com/office/drawing/2014/main" val="3162283809"/>
                  </a:ext>
                </a:extLst>
              </a:tr>
              <a:tr h="466555">
                <a:tc>
                  <a:txBody>
                    <a:bodyPr/>
                    <a:lstStyle/>
                    <a:p>
                      <a:r>
                        <a:rPr lang="en-US" sz="1600">
                          <a:solidFill>
                            <a:schemeClr val="bg1"/>
                          </a:solidFill>
                        </a:rPr>
                        <a:t>Katherine</a:t>
                      </a:r>
                    </a:p>
                  </a:txBody>
                  <a:tcPr anchor="ctr"/>
                </a:tc>
                <a:tc>
                  <a:txBody>
                    <a:bodyPr/>
                    <a:lstStyle/>
                    <a:p>
                      <a:r>
                        <a:rPr lang="en-US" sz="1600">
                          <a:solidFill>
                            <a:schemeClr val="bg1"/>
                          </a:solidFill>
                        </a:rPr>
                        <a:t>Johnson</a:t>
                      </a:r>
                    </a:p>
                  </a:txBody>
                  <a:tcPr anchor="ctr"/>
                </a:tc>
                <a:extLst>
                  <a:ext uri="{0D108BD9-81ED-4DB2-BD59-A6C34878D82A}">
                    <a16:rowId xmlns:a16="http://schemas.microsoft.com/office/drawing/2014/main" val="3684817255"/>
                  </a:ext>
                </a:extLst>
              </a:tr>
              <a:tr h="466555">
                <a:tc>
                  <a:txBody>
                    <a:bodyPr/>
                    <a:lstStyle/>
                    <a:p>
                      <a:r>
                        <a:rPr lang="en-US" sz="1600">
                          <a:solidFill>
                            <a:schemeClr val="bg1"/>
                          </a:solidFill>
                        </a:rPr>
                        <a:t>Alan</a:t>
                      </a:r>
                    </a:p>
                  </a:txBody>
                  <a:tcPr anchor="ctr"/>
                </a:tc>
                <a:tc>
                  <a:txBody>
                    <a:bodyPr/>
                    <a:lstStyle/>
                    <a:p>
                      <a:r>
                        <a:rPr lang="en-US" sz="1600">
                          <a:solidFill>
                            <a:schemeClr val="bg1"/>
                          </a:solidFill>
                        </a:rPr>
                        <a:t>Turing</a:t>
                      </a:r>
                    </a:p>
                  </a:txBody>
                  <a:tcPr anchor="ctr"/>
                </a:tc>
                <a:extLst>
                  <a:ext uri="{0D108BD9-81ED-4DB2-BD59-A6C34878D82A}">
                    <a16:rowId xmlns:a16="http://schemas.microsoft.com/office/drawing/2014/main" val="1325923047"/>
                  </a:ext>
                </a:extLst>
              </a:tr>
            </a:tbl>
          </a:graphicData>
        </a:graphic>
      </p:graphicFrame>
      <p:sp>
        <p:nvSpPr>
          <p:cNvPr id="8" name="Rectangle 7">
            <a:extLst>
              <a:ext uri="{FF2B5EF4-FFF2-40B4-BE49-F238E27FC236}">
                <a16:creationId xmlns:a16="http://schemas.microsoft.com/office/drawing/2014/main" id="{042B41C0-EA2A-4277-944C-E2D516D969BB}"/>
              </a:ext>
            </a:extLst>
          </p:cNvPr>
          <p:cNvSpPr/>
          <p:nvPr/>
        </p:nvSpPr>
        <p:spPr>
          <a:xfrm>
            <a:off x="1585519" y="1426128"/>
            <a:ext cx="1770077" cy="780177"/>
          </a:xfrm>
          <a:prstGeom prst="rect">
            <a:avLst/>
          </a:prstGeom>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Query</a:t>
            </a:r>
          </a:p>
        </p:txBody>
      </p:sp>
      <p:sp>
        <p:nvSpPr>
          <p:cNvPr id="9" name="Rectangle 8">
            <a:extLst>
              <a:ext uri="{FF2B5EF4-FFF2-40B4-BE49-F238E27FC236}">
                <a16:creationId xmlns:a16="http://schemas.microsoft.com/office/drawing/2014/main" id="{A9DD697F-A1AD-4B7C-8DBF-D5C949D53D78}"/>
              </a:ext>
            </a:extLst>
          </p:cNvPr>
          <p:cNvSpPr/>
          <p:nvPr/>
        </p:nvSpPr>
        <p:spPr>
          <a:xfrm>
            <a:off x="9620204" y="1426128"/>
            <a:ext cx="1770077" cy="780177"/>
          </a:xfrm>
          <a:prstGeom prst="rect">
            <a:avLst/>
          </a:prstGeom>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Table</a:t>
            </a:r>
          </a:p>
          <a:p>
            <a:pPr algn="ctr"/>
            <a:r>
              <a:rPr lang="en-US" sz="1100" b="1"/>
              <a:t>(</a:t>
            </a:r>
            <a:r>
              <a:rPr lang="en-US" sz="1100" b="1" err="1"/>
              <a:t>awesome.people</a:t>
            </a:r>
            <a:r>
              <a:rPr lang="en-US" sz="1100" b="1"/>
              <a:t>)</a:t>
            </a:r>
            <a:endParaRPr lang="en-US" sz="1050" b="1"/>
          </a:p>
        </p:txBody>
      </p:sp>
      <p:sp>
        <p:nvSpPr>
          <p:cNvPr id="10" name="Rectangle 9">
            <a:extLst>
              <a:ext uri="{FF2B5EF4-FFF2-40B4-BE49-F238E27FC236}">
                <a16:creationId xmlns:a16="http://schemas.microsoft.com/office/drawing/2014/main" id="{CBB16AFF-F640-42C7-88EC-0BD83EBD6174}"/>
              </a:ext>
            </a:extLst>
          </p:cNvPr>
          <p:cNvSpPr/>
          <p:nvPr/>
        </p:nvSpPr>
        <p:spPr>
          <a:xfrm>
            <a:off x="6290312" y="4594381"/>
            <a:ext cx="1770077" cy="780177"/>
          </a:xfrm>
          <a:prstGeom prst="rect">
            <a:avLst/>
          </a:prstGeom>
          <a:solidFill>
            <a:srgbClr val="CBD9D3"/>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ysClr val="windowText" lastClr="000000"/>
                </a:solidFill>
              </a:rPr>
              <a:t>Result</a:t>
            </a:r>
            <a:endParaRPr lang="en-US" sz="1050" b="1">
              <a:solidFill>
                <a:sysClr val="windowText" lastClr="000000"/>
              </a:solidFill>
            </a:endParaRPr>
          </a:p>
        </p:txBody>
      </p:sp>
      <p:sp>
        <p:nvSpPr>
          <p:cNvPr id="11" name="Arrow: Bent 10">
            <a:extLst>
              <a:ext uri="{FF2B5EF4-FFF2-40B4-BE49-F238E27FC236}">
                <a16:creationId xmlns:a16="http://schemas.microsoft.com/office/drawing/2014/main" id="{CDB49F6D-80C4-4A59-9B9E-400029573BF7}"/>
              </a:ext>
            </a:extLst>
          </p:cNvPr>
          <p:cNvSpPr/>
          <p:nvPr/>
        </p:nvSpPr>
        <p:spPr>
          <a:xfrm rot="10800000" flipH="1">
            <a:off x="2192544" y="4384134"/>
            <a:ext cx="981512" cy="990424"/>
          </a:xfrm>
          <a:prstGeom prst="bentArrow">
            <a:avLst/>
          </a:prstGeom>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Bent 11">
            <a:extLst>
              <a:ext uri="{FF2B5EF4-FFF2-40B4-BE49-F238E27FC236}">
                <a16:creationId xmlns:a16="http://schemas.microsoft.com/office/drawing/2014/main" id="{4F3C353E-D674-41AE-BC4D-903A2EEF8B64}"/>
              </a:ext>
            </a:extLst>
          </p:cNvPr>
          <p:cNvSpPr/>
          <p:nvPr/>
        </p:nvSpPr>
        <p:spPr>
          <a:xfrm rot="10800000">
            <a:off x="8724956" y="4384134"/>
            <a:ext cx="981512" cy="990424"/>
          </a:xfrm>
          <a:prstGeom prst="bentArrow">
            <a:avLst/>
          </a:prstGeom>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 Placeholder 3">
            <a:extLst>
              <a:ext uri="{FF2B5EF4-FFF2-40B4-BE49-F238E27FC236}">
                <a16:creationId xmlns:a16="http://schemas.microsoft.com/office/drawing/2014/main" id="{6A43733A-B5E7-485A-8A8C-C8263922FF9F}"/>
              </a:ext>
            </a:extLst>
          </p:cNvPr>
          <p:cNvSpPr>
            <a:spLocks noGrp="1"/>
          </p:cNvSpPr>
          <p:nvPr>
            <p:ph type="body" sz="quarter" idx="10"/>
          </p:nvPr>
        </p:nvSpPr>
        <p:spPr>
          <a:xfrm>
            <a:off x="553720" y="1209040"/>
            <a:ext cx="11084560" cy="583848"/>
          </a:xfrm>
        </p:spPr>
        <p:txBody>
          <a:bodyPr/>
          <a:lstStyle/>
          <a:p>
            <a:r>
              <a:rPr lang="en-US"/>
              <a:t>Structured Query Language</a:t>
            </a:r>
          </a:p>
        </p:txBody>
      </p:sp>
    </p:spTree>
    <p:extLst>
      <p:ext uri="{BB962C8B-B14F-4D97-AF65-F5344CB8AC3E}">
        <p14:creationId xmlns:p14="http://schemas.microsoft.com/office/powerpoint/2010/main" val="1486410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BA09-E02E-4FA7-9F0C-95B485E887F3}"/>
              </a:ext>
            </a:extLst>
          </p:cNvPr>
          <p:cNvSpPr>
            <a:spLocks noGrp="1"/>
          </p:cNvSpPr>
          <p:nvPr>
            <p:ph type="title"/>
          </p:nvPr>
        </p:nvSpPr>
        <p:spPr/>
        <p:txBody>
          <a:bodyPr/>
          <a:lstStyle/>
          <a:p>
            <a:r>
              <a:rPr lang="en-US" err="1"/>
              <a:t>DataFrames</a:t>
            </a:r>
            <a:endParaRPr lang="en-US"/>
          </a:p>
        </p:txBody>
      </p:sp>
      <p:graphicFrame>
        <p:nvGraphicFramePr>
          <p:cNvPr id="5" name="Table 4">
            <a:extLst>
              <a:ext uri="{FF2B5EF4-FFF2-40B4-BE49-F238E27FC236}">
                <a16:creationId xmlns:a16="http://schemas.microsoft.com/office/drawing/2014/main" id="{A5D95047-B384-4C3E-A913-87EE7D9E857D}"/>
              </a:ext>
            </a:extLst>
          </p:cNvPr>
          <p:cNvGraphicFramePr>
            <a:graphicFrameLocks noGrp="1"/>
          </p:cNvGraphicFramePr>
          <p:nvPr/>
        </p:nvGraphicFramePr>
        <p:xfrm>
          <a:off x="6633319" y="1747896"/>
          <a:ext cx="3073149" cy="2332775"/>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204134">
                  <a:extLst>
                    <a:ext uri="{9D8B030D-6E8A-4147-A177-3AD203B41FA5}">
                      <a16:colId xmlns:a16="http://schemas.microsoft.com/office/drawing/2014/main" val="4208769187"/>
                    </a:ext>
                  </a:extLst>
                </a:gridCol>
                <a:gridCol w="1146021">
                  <a:extLst>
                    <a:ext uri="{9D8B030D-6E8A-4147-A177-3AD203B41FA5}">
                      <a16:colId xmlns:a16="http://schemas.microsoft.com/office/drawing/2014/main" val="4165492545"/>
                    </a:ext>
                  </a:extLst>
                </a:gridCol>
                <a:gridCol w="722994">
                  <a:extLst>
                    <a:ext uri="{9D8B030D-6E8A-4147-A177-3AD203B41FA5}">
                      <a16:colId xmlns:a16="http://schemas.microsoft.com/office/drawing/2014/main" val="1690335702"/>
                    </a:ext>
                  </a:extLst>
                </a:gridCol>
              </a:tblGrid>
              <a:tr h="466555">
                <a:tc>
                  <a:txBody>
                    <a:bodyPr/>
                    <a:lstStyle/>
                    <a:p>
                      <a:r>
                        <a:rPr lang="en-US" sz="1600"/>
                        <a:t>first</a:t>
                      </a:r>
                    </a:p>
                  </a:txBody>
                  <a:tcPr anchor="ctr"/>
                </a:tc>
                <a:tc>
                  <a:txBody>
                    <a:bodyPr/>
                    <a:lstStyle/>
                    <a:p>
                      <a:r>
                        <a:rPr lang="en-US" sz="1600"/>
                        <a:t>last</a:t>
                      </a:r>
                    </a:p>
                  </a:txBody>
                  <a:tcPr anchor="ctr"/>
                </a:tc>
                <a:tc>
                  <a:txBody>
                    <a:bodyPr/>
                    <a:lstStyle/>
                    <a:p>
                      <a:r>
                        <a:rPr lang="en-US" sz="1600"/>
                        <a:t>born</a:t>
                      </a:r>
                    </a:p>
                  </a:txBody>
                  <a:tcPr anchor="ctr"/>
                </a:tc>
                <a:extLst>
                  <a:ext uri="{0D108BD9-81ED-4DB2-BD59-A6C34878D82A}">
                    <a16:rowId xmlns:a16="http://schemas.microsoft.com/office/drawing/2014/main" val="111482046"/>
                  </a:ext>
                </a:extLst>
              </a:tr>
              <a:tr h="466555">
                <a:tc>
                  <a:txBody>
                    <a:bodyPr/>
                    <a:lstStyle/>
                    <a:p>
                      <a:r>
                        <a:rPr lang="en-US" sz="1600">
                          <a:solidFill>
                            <a:schemeClr val="bg1"/>
                          </a:solidFill>
                        </a:rPr>
                        <a:t>Grace</a:t>
                      </a:r>
                    </a:p>
                  </a:txBody>
                  <a:tcPr anchor="ctr"/>
                </a:tc>
                <a:tc>
                  <a:txBody>
                    <a:bodyPr/>
                    <a:lstStyle/>
                    <a:p>
                      <a:r>
                        <a:rPr lang="en-US" sz="1600">
                          <a:solidFill>
                            <a:schemeClr val="bg1"/>
                          </a:solidFill>
                        </a:rPr>
                        <a:t>Hopper</a:t>
                      </a:r>
                    </a:p>
                  </a:txBody>
                  <a:tcPr anchor="ctr"/>
                </a:tc>
                <a:tc>
                  <a:txBody>
                    <a:bodyPr/>
                    <a:lstStyle/>
                    <a:p>
                      <a:r>
                        <a:rPr lang="en-US" sz="1600">
                          <a:solidFill>
                            <a:schemeClr val="bg1"/>
                          </a:solidFill>
                        </a:rPr>
                        <a:t>1906</a:t>
                      </a:r>
                    </a:p>
                  </a:txBody>
                  <a:tcPr anchor="ctr"/>
                </a:tc>
                <a:extLst>
                  <a:ext uri="{0D108BD9-81ED-4DB2-BD59-A6C34878D82A}">
                    <a16:rowId xmlns:a16="http://schemas.microsoft.com/office/drawing/2014/main" val="3162283809"/>
                  </a:ext>
                </a:extLst>
              </a:tr>
              <a:tr h="466555">
                <a:tc>
                  <a:txBody>
                    <a:bodyPr/>
                    <a:lstStyle/>
                    <a:p>
                      <a:r>
                        <a:rPr lang="en-US" sz="1600">
                          <a:solidFill>
                            <a:schemeClr val="bg1"/>
                          </a:solidFill>
                        </a:rPr>
                        <a:t>Blaise</a:t>
                      </a:r>
                    </a:p>
                  </a:txBody>
                  <a:tcPr anchor="ctr"/>
                </a:tc>
                <a:tc>
                  <a:txBody>
                    <a:bodyPr/>
                    <a:lstStyle/>
                    <a:p>
                      <a:r>
                        <a:rPr lang="en-US" sz="1600">
                          <a:solidFill>
                            <a:schemeClr val="bg1"/>
                          </a:solidFill>
                        </a:rPr>
                        <a:t>Pascal</a:t>
                      </a:r>
                    </a:p>
                  </a:txBody>
                  <a:tcPr anchor="ctr"/>
                </a:tc>
                <a:tc>
                  <a:txBody>
                    <a:bodyPr/>
                    <a:lstStyle/>
                    <a:p>
                      <a:r>
                        <a:rPr lang="en-US" sz="1600">
                          <a:solidFill>
                            <a:schemeClr val="bg1"/>
                          </a:solidFill>
                        </a:rPr>
                        <a:t>1623</a:t>
                      </a:r>
                    </a:p>
                  </a:txBody>
                  <a:tcPr anchor="ctr"/>
                </a:tc>
                <a:extLst>
                  <a:ext uri="{0D108BD9-81ED-4DB2-BD59-A6C34878D82A}">
                    <a16:rowId xmlns:a16="http://schemas.microsoft.com/office/drawing/2014/main" val="3854901496"/>
                  </a:ext>
                </a:extLst>
              </a:tr>
              <a:tr h="466555">
                <a:tc>
                  <a:txBody>
                    <a:bodyPr/>
                    <a:lstStyle/>
                    <a:p>
                      <a:r>
                        <a:rPr lang="en-US" sz="1600">
                          <a:solidFill>
                            <a:schemeClr val="bg1"/>
                          </a:solidFill>
                        </a:rPr>
                        <a:t>Katherine</a:t>
                      </a:r>
                    </a:p>
                  </a:txBody>
                  <a:tcPr anchor="ctr"/>
                </a:tc>
                <a:tc>
                  <a:txBody>
                    <a:bodyPr/>
                    <a:lstStyle/>
                    <a:p>
                      <a:r>
                        <a:rPr lang="en-US" sz="1600">
                          <a:solidFill>
                            <a:schemeClr val="bg1"/>
                          </a:solidFill>
                        </a:rPr>
                        <a:t>Johnson</a:t>
                      </a:r>
                    </a:p>
                  </a:txBody>
                  <a:tcPr anchor="ctr"/>
                </a:tc>
                <a:tc>
                  <a:txBody>
                    <a:bodyPr/>
                    <a:lstStyle/>
                    <a:p>
                      <a:r>
                        <a:rPr lang="en-US" sz="1600">
                          <a:solidFill>
                            <a:schemeClr val="bg1"/>
                          </a:solidFill>
                        </a:rPr>
                        <a:t>1918</a:t>
                      </a:r>
                    </a:p>
                  </a:txBody>
                  <a:tcPr anchor="ctr"/>
                </a:tc>
                <a:extLst>
                  <a:ext uri="{0D108BD9-81ED-4DB2-BD59-A6C34878D82A}">
                    <a16:rowId xmlns:a16="http://schemas.microsoft.com/office/drawing/2014/main" val="3684817255"/>
                  </a:ext>
                </a:extLst>
              </a:tr>
              <a:tr h="466555">
                <a:tc>
                  <a:txBody>
                    <a:bodyPr/>
                    <a:lstStyle/>
                    <a:p>
                      <a:r>
                        <a:rPr lang="en-US" sz="1600">
                          <a:solidFill>
                            <a:schemeClr val="bg1"/>
                          </a:solidFill>
                        </a:rPr>
                        <a:t>Alan</a:t>
                      </a:r>
                    </a:p>
                  </a:txBody>
                  <a:tcPr anchor="ctr"/>
                </a:tc>
                <a:tc>
                  <a:txBody>
                    <a:bodyPr/>
                    <a:lstStyle/>
                    <a:p>
                      <a:r>
                        <a:rPr lang="en-US" sz="1600">
                          <a:solidFill>
                            <a:schemeClr val="bg1"/>
                          </a:solidFill>
                        </a:rPr>
                        <a:t>Turing</a:t>
                      </a:r>
                    </a:p>
                  </a:txBody>
                  <a:tcPr anchor="ctr"/>
                </a:tc>
                <a:tc>
                  <a:txBody>
                    <a:bodyPr/>
                    <a:lstStyle/>
                    <a:p>
                      <a:r>
                        <a:rPr lang="en-US" sz="1600">
                          <a:solidFill>
                            <a:schemeClr val="bg1"/>
                          </a:solidFill>
                        </a:rPr>
                        <a:t>1912</a:t>
                      </a:r>
                    </a:p>
                  </a:txBody>
                  <a:tcPr anchor="ctr"/>
                </a:tc>
                <a:extLst>
                  <a:ext uri="{0D108BD9-81ED-4DB2-BD59-A6C34878D82A}">
                    <a16:rowId xmlns:a16="http://schemas.microsoft.com/office/drawing/2014/main" val="1325923047"/>
                  </a:ext>
                </a:extLst>
              </a:tr>
            </a:tbl>
          </a:graphicData>
        </a:graphic>
      </p:graphicFrame>
      <p:sp>
        <p:nvSpPr>
          <p:cNvPr id="6" name="Rectangle 5">
            <a:extLst>
              <a:ext uri="{FF2B5EF4-FFF2-40B4-BE49-F238E27FC236}">
                <a16:creationId xmlns:a16="http://schemas.microsoft.com/office/drawing/2014/main" id="{A869E64F-F20B-4191-AC8A-8E02C99E259E}"/>
              </a:ext>
            </a:extLst>
          </p:cNvPr>
          <p:cNvSpPr/>
          <p:nvPr/>
        </p:nvSpPr>
        <p:spPr>
          <a:xfrm>
            <a:off x="2088860" y="1837189"/>
            <a:ext cx="2860646" cy="2154191"/>
          </a:xfrm>
          <a:prstGeom prst="rect">
            <a:avLst/>
          </a:prstGeom>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endParaRPr lang="en-US" dirty="0">
              <a:solidFill>
                <a:schemeClr val="bg1"/>
              </a:solidFill>
            </a:endParaRPr>
          </a:p>
          <a:p>
            <a:pPr>
              <a:lnSpc>
                <a:spcPct val="200000"/>
              </a:lnSpc>
            </a:pPr>
            <a:endParaRPr lang="en-US" dirty="0">
              <a:solidFill>
                <a:schemeClr val="bg1"/>
              </a:solidFill>
            </a:endParaRPr>
          </a:p>
          <a:p>
            <a:pPr>
              <a:lnSpc>
                <a:spcPct val="200000"/>
              </a:lnSpc>
            </a:pPr>
            <a:r>
              <a:rPr lang="en-US" dirty="0">
                <a:solidFill>
                  <a:schemeClr val="bg1"/>
                </a:solidFill>
              </a:rPr>
              <a:t>df = df[df[</a:t>
            </a:r>
            <a:r>
              <a:rPr lang="en-US" dirty="0">
                <a:solidFill>
                  <a:schemeClr val="tx2">
                    <a:lumMod val="75000"/>
                  </a:schemeClr>
                </a:solidFill>
              </a:rPr>
              <a:t>“born”</a:t>
            </a:r>
            <a:r>
              <a:rPr lang="en-US" dirty="0">
                <a:solidFill>
                  <a:schemeClr val="bg1"/>
                </a:solidFill>
              </a:rPr>
              <a:t>] &gt; 1900]</a:t>
            </a:r>
          </a:p>
          <a:p>
            <a:pPr>
              <a:lnSpc>
                <a:spcPct val="200000"/>
              </a:lnSpc>
            </a:pPr>
            <a:r>
              <a:rPr lang="en-US" dirty="0">
                <a:solidFill>
                  <a:schemeClr val="bg1"/>
                </a:solidFill>
              </a:rPr>
              <a:t>df = df[</a:t>
            </a:r>
            <a:r>
              <a:rPr lang="en-US" dirty="0">
                <a:solidFill>
                  <a:schemeClr val="tx2">
                    <a:lumMod val="75000"/>
                  </a:schemeClr>
                </a:solidFill>
              </a:rPr>
              <a:t>“first”, “last”</a:t>
            </a:r>
            <a:r>
              <a:rPr lang="en-US" dirty="0">
                <a:solidFill>
                  <a:schemeClr val="bg1"/>
                </a:solidFill>
              </a:rPr>
              <a:t>]</a:t>
            </a:r>
          </a:p>
        </p:txBody>
      </p:sp>
      <p:sp>
        <p:nvSpPr>
          <p:cNvPr id="8" name="Rectangle 7">
            <a:extLst>
              <a:ext uri="{FF2B5EF4-FFF2-40B4-BE49-F238E27FC236}">
                <a16:creationId xmlns:a16="http://schemas.microsoft.com/office/drawing/2014/main" id="{042B41C0-EA2A-4277-944C-E2D516D969BB}"/>
              </a:ext>
            </a:extLst>
          </p:cNvPr>
          <p:cNvSpPr/>
          <p:nvPr/>
        </p:nvSpPr>
        <p:spPr>
          <a:xfrm>
            <a:off x="1585519" y="1426128"/>
            <a:ext cx="1770077" cy="780177"/>
          </a:xfrm>
          <a:prstGeom prst="rect">
            <a:avLst/>
          </a:prstGeom>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Query</a:t>
            </a:r>
          </a:p>
        </p:txBody>
      </p:sp>
      <p:sp>
        <p:nvSpPr>
          <p:cNvPr id="9" name="Rectangle 8">
            <a:extLst>
              <a:ext uri="{FF2B5EF4-FFF2-40B4-BE49-F238E27FC236}">
                <a16:creationId xmlns:a16="http://schemas.microsoft.com/office/drawing/2014/main" id="{A9DD697F-A1AD-4B7C-8DBF-D5C949D53D78}"/>
              </a:ext>
            </a:extLst>
          </p:cNvPr>
          <p:cNvSpPr/>
          <p:nvPr/>
        </p:nvSpPr>
        <p:spPr>
          <a:xfrm>
            <a:off x="9620204" y="1426128"/>
            <a:ext cx="1770077" cy="780177"/>
          </a:xfrm>
          <a:prstGeom prst="rect">
            <a:avLst/>
          </a:prstGeom>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Table</a:t>
            </a:r>
          </a:p>
          <a:p>
            <a:pPr algn="ctr"/>
            <a:r>
              <a:rPr lang="en-US" sz="1100" b="1"/>
              <a:t>df</a:t>
            </a:r>
            <a:endParaRPr lang="en-US" sz="1050" b="1"/>
          </a:p>
        </p:txBody>
      </p:sp>
      <p:sp>
        <p:nvSpPr>
          <p:cNvPr id="11" name="Arrow: Bent 10">
            <a:extLst>
              <a:ext uri="{FF2B5EF4-FFF2-40B4-BE49-F238E27FC236}">
                <a16:creationId xmlns:a16="http://schemas.microsoft.com/office/drawing/2014/main" id="{CDB49F6D-80C4-4A59-9B9E-400029573BF7}"/>
              </a:ext>
            </a:extLst>
          </p:cNvPr>
          <p:cNvSpPr/>
          <p:nvPr/>
        </p:nvSpPr>
        <p:spPr>
          <a:xfrm rot="10800000" flipH="1">
            <a:off x="2192544" y="4384134"/>
            <a:ext cx="981512" cy="990424"/>
          </a:xfrm>
          <a:prstGeom prst="bentArrow">
            <a:avLst/>
          </a:prstGeom>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Bent 11">
            <a:extLst>
              <a:ext uri="{FF2B5EF4-FFF2-40B4-BE49-F238E27FC236}">
                <a16:creationId xmlns:a16="http://schemas.microsoft.com/office/drawing/2014/main" id="{4F3C353E-D674-41AE-BC4D-903A2EEF8B64}"/>
              </a:ext>
            </a:extLst>
          </p:cNvPr>
          <p:cNvSpPr/>
          <p:nvPr/>
        </p:nvSpPr>
        <p:spPr>
          <a:xfrm rot="10800000">
            <a:off x="8724956" y="4384134"/>
            <a:ext cx="981512" cy="990424"/>
          </a:xfrm>
          <a:prstGeom prst="bentArrow">
            <a:avLst/>
          </a:prstGeom>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 Placeholder 3">
            <a:extLst>
              <a:ext uri="{FF2B5EF4-FFF2-40B4-BE49-F238E27FC236}">
                <a16:creationId xmlns:a16="http://schemas.microsoft.com/office/drawing/2014/main" id="{6A43733A-B5E7-485A-8A8C-C8263922FF9F}"/>
              </a:ext>
            </a:extLst>
          </p:cNvPr>
          <p:cNvSpPr>
            <a:spLocks noGrp="1"/>
          </p:cNvSpPr>
          <p:nvPr>
            <p:ph type="body" sz="quarter" idx="10"/>
          </p:nvPr>
        </p:nvSpPr>
        <p:spPr>
          <a:xfrm>
            <a:off x="553720" y="1209040"/>
            <a:ext cx="11084560" cy="583848"/>
          </a:xfrm>
        </p:spPr>
        <p:txBody>
          <a:bodyPr/>
          <a:lstStyle/>
          <a:p>
            <a:r>
              <a:rPr lang="en-US"/>
              <a:t>Pandas (CPU) and </a:t>
            </a:r>
            <a:r>
              <a:rPr lang="en-US" err="1"/>
              <a:t>cuDF</a:t>
            </a:r>
            <a:r>
              <a:rPr lang="en-US"/>
              <a:t> (GPU)</a:t>
            </a:r>
          </a:p>
        </p:txBody>
      </p:sp>
      <p:pic>
        <p:nvPicPr>
          <p:cNvPr id="1026" name="Picture 2" descr="Logo, python icon - Free download on Iconfinder">
            <a:extLst>
              <a:ext uri="{FF2B5EF4-FFF2-40B4-BE49-F238E27FC236}">
                <a16:creationId xmlns:a16="http://schemas.microsoft.com/office/drawing/2014/main" id="{A1930BB7-6E8F-4675-925D-CA6B736D8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834" y="1882408"/>
            <a:ext cx="617511" cy="61751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13">
            <a:extLst>
              <a:ext uri="{FF2B5EF4-FFF2-40B4-BE49-F238E27FC236}">
                <a16:creationId xmlns:a16="http://schemas.microsoft.com/office/drawing/2014/main" id="{461D1E24-30EB-4AC1-9905-6E2D82DD7422}"/>
              </a:ext>
            </a:extLst>
          </p:cNvPr>
          <p:cNvGraphicFramePr>
            <a:graphicFrameLocks noGrp="1"/>
          </p:cNvGraphicFramePr>
          <p:nvPr>
            <p:extLst>
              <p:ext uri="{D42A27DB-BD31-4B8C-83A1-F6EECF244321}">
                <p14:modId xmlns:p14="http://schemas.microsoft.com/office/powerpoint/2010/main" val="4018801433"/>
              </p:ext>
            </p:extLst>
          </p:nvPr>
        </p:nvGraphicFramePr>
        <p:xfrm>
          <a:off x="4075154" y="4529178"/>
          <a:ext cx="2350155" cy="186622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204134">
                  <a:extLst>
                    <a:ext uri="{9D8B030D-6E8A-4147-A177-3AD203B41FA5}">
                      <a16:colId xmlns:a16="http://schemas.microsoft.com/office/drawing/2014/main" val="4208769187"/>
                    </a:ext>
                  </a:extLst>
                </a:gridCol>
                <a:gridCol w="1146021">
                  <a:extLst>
                    <a:ext uri="{9D8B030D-6E8A-4147-A177-3AD203B41FA5}">
                      <a16:colId xmlns:a16="http://schemas.microsoft.com/office/drawing/2014/main" val="4165492545"/>
                    </a:ext>
                  </a:extLst>
                </a:gridCol>
              </a:tblGrid>
              <a:tr h="466555">
                <a:tc>
                  <a:txBody>
                    <a:bodyPr/>
                    <a:lstStyle/>
                    <a:p>
                      <a:r>
                        <a:rPr lang="en-US" sz="1600"/>
                        <a:t>first</a:t>
                      </a:r>
                    </a:p>
                  </a:txBody>
                  <a:tcPr anchor="ctr"/>
                </a:tc>
                <a:tc>
                  <a:txBody>
                    <a:bodyPr/>
                    <a:lstStyle/>
                    <a:p>
                      <a:r>
                        <a:rPr lang="en-US" sz="1600"/>
                        <a:t>last</a:t>
                      </a:r>
                    </a:p>
                  </a:txBody>
                  <a:tcPr anchor="ctr"/>
                </a:tc>
                <a:extLst>
                  <a:ext uri="{0D108BD9-81ED-4DB2-BD59-A6C34878D82A}">
                    <a16:rowId xmlns:a16="http://schemas.microsoft.com/office/drawing/2014/main" val="111482046"/>
                  </a:ext>
                </a:extLst>
              </a:tr>
              <a:tr h="466555">
                <a:tc>
                  <a:txBody>
                    <a:bodyPr/>
                    <a:lstStyle/>
                    <a:p>
                      <a:r>
                        <a:rPr lang="en-US" sz="1600">
                          <a:solidFill>
                            <a:schemeClr val="bg1"/>
                          </a:solidFill>
                        </a:rPr>
                        <a:t>Grace</a:t>
                      </a:r>
                    </a:p>
                  </a:txBody>
                  <a:tcPr anchor="ctr"/>
                </a:tc>
                <a:tc>
                  <a:txBody>
                    <a:bodyPr/>
                    <a:lstStyle/>
                    <a:p>
                      <a:r>
                        <a:rPr lang="en-US" sz="1600">
                          <a:solidFill>
                            <a:schemeClr val="bg1"/>
                          </a:solidFill>
                        </a:rPr>
                        <a:t>Hopper</a:t>
                      </a:r>
                    </a:p>
                  </a:txBody>
                  <a:tcPr anchor="ctr"/>
                </a:tc>
                <a:extLst>
                  <a:ext uri="{0D108BD9-81ED-4DB2-BD59-A6C34878D82A}">
                    <a16:rowId xmlns:a16="http://schemas.microsoft.com/office/drawing/2014/main" val="3162283809"/>
                  </a:ext>
                </a:extLst>
              </a:tr>
              <a:tr h="466555">
                <a:tc>
                  <a:txBody>
                    <a:bodyPr/>
                    <a:lstStyle/>
                    <a:p>
                      <a:r>
                        <a:rPr lang="en-US" sz="1600">
                          <a:solidFill>
                            <a:schemeClr val="bg1"/>
                          </a:solidFill>
                        </a:rPr>
                        <a:t>Katherine</a:t>
                      </a:r>
                    </a:p>
                  </a:txBody>
                  <a:tcPr anchor="ctr"/>
                </a:tc>
                <a:tc>
                  <a:txBody>
                    <a:bodyPr/>
                    <a:lstStyle/>
                    <a:p>
                      <a:r>
                        <a:rPr lang="en-US" sz="1600">
                          <a:solidFill>
                            <a:schemeClr val="bg1"/>
                          </a:solidFill>
                        </a:rPr>
                        <a:t>Johnson</a:t>
                      </a:r>
                    </a:p>
                  </a:txBody>
                  <a:tcPr anchor="ctr"/>
                </a:tc>
                <a:extLst>
                  <a:ext uri="{0D108BD9-81ED-4DB2-BD59-A6C34878D82A}">
                    <a16:rowId xmlns:a16="http://schemas.microsoft.com/office/drawing/2014/main" val="3684817255"/>
                  </a:ext>
                </a:extLst>
              </a:tr>
              <a:tr h="466555">
                <a:tc>
                  <a:txBody>
                    <a:bodyPr/>
                    <a:lstStyle/>
                    <a:p>
                      <a:r>
                        <a:rPr lang="en-US" sz="1600">
                          <a:solidFill>
                            <a:schemeClr val="bg1"/>
                          </a:solidFill>
                        </a:rPr>
                        <a:t>Alan</a:t>
                      </a:r>
                    </a:p>
                  </a:txBody>
                  <a:tcPr anchor="ctr"/>
                </a:tc>
                <a:tc>
                  <a:txBody>
                    <a:bodyPr/>
                    <a:lstStyle/>
                    <a:p>
                      <a:r>
                        <a:rPr lang="en-US" sz="1600">
                          <a:solidFill>
                            <a:schemeClr val="bg1"/>
                          </a:solidFill>
                        </a:rPr>
                        <a:t>Turing</a:t>
                      </a:r>
                    </a:p>
                  </a:txBody>
                  <a:tcPr anchor="ctr"/>
                </a:tc>
                <a:extLst>
                  <a:ext uri="{0D108BD9-81ED-4DB2-BD59-A6C34878D82A}">
                    <a16:rowId xmlns:a16="http://schemas.microsoft.com/office/drawing/2014/main" val="1325923047"/>
                  </a:ext>
                </a:extLst>
              </a:tr>
            </a:tbl>
          </a:graphicData>
        </a:graphic>
      </p:graphicFrame>
      <p:sp>
        <p:nvSpPr>
          <p:cNvPr id="15" name="Rectangle 14">
            <a:extLst>
              <a:ext uri="{FF2B5EF4-FFF2-40B4-BE49-F238E27FC236}">
                <a16:creationId xmlns:a16="http://schemas.microsoft.com/office/drawing/2014/main" id="{2C28EAEF-9D23-4621-A65F-F22026EB11A6}"/>
              </a:ext>
            </a:extLst>
          </p:cNvPr>
          <p:cNvSpPr/>
          <p:nvPr/>
        </p:nvSpPr>
        <p:spPr>
          <a:xfrm>
            <a:off x="6290312" y="4594381"/>
            <a:ext cx="1770077" cy="780177"/>
          </a:xfrm>
          <a:prstGeom prst="rect">
            <a:avLst/>
          </a:prstGeom>
          <a:solidFill>
            <a:srgbClr val="CBD9D3"/>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ysClr val="windowText" lastClr="000000"/>
                </a:solidFill>
              </a:rPr>
              <a:t>Result</a:t>
            </a:r>
            <a:endParaRPr lang="en-US" sz="1050" b="1">
              <a:solidFill>
                <a:sysClr val="windowText" lastClr="000000"/>
              </a:solidFill>
            </a:endParaRPr>
          </a:p>
        </p:txBody>
      </p:sp>
    </p:spTree>
    <p:extLst>
      <p:ext uri="{BB962C8B-B14F-4D97-AF65-F5344CB8AC3E}">
        <p14:creationId xmlns:p14="http://schemas.microsoft.com/office/powerpoint/2010/main" val="638305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F5387F6-1A53-4EE6-8998-B72974A96146}"/>
              </a:ext>
            </a:extLst>
          </p:cNvPr>
          <p:cNvGraphicFramePr>
            <a:graphicFrameLocks noGrp="1"/>
          </p:cNvGraphicFramePr>
          <p:nvPr>
            <p:extLst>
              <p:ext uri="{D42A27DB-BD31-4B8C-83A1-F6EECF244321}">
                <p14:modId xmlns:p14="http://schemas.microsoft.com/office/powerpoint/2010/main" val="188046883"/>
              </p:ext>
            </p:extLst>
          </p:nvPr>
        </p:nvGraphicFramePr>
        <p:xfrm>
          <a:off x="4753737" y="5141281"/>
          <a:ext cx="3073149" cy="466555"/>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024383">
                  <a:extLst>
                    <a:ext uri="{9D8B030D-6E8A-4147-A177-3AD203B41FA5}">
                      <a16:colId xmlns:a16="http://schemas.microsoft.com/office/drawing/2014/main" val="2808231384"/>
                    </a:ext>
                  </a:extLst>
                </a:gridCol>
                <a:gridCol w="1024383">
                  <a:extLst>
                    <a:ext uri="{9D8B030D-6E8A-4147-A177-3AD203B41FA5}">
                      <a16:colId xmlns:a16="http://schemas.microsoft.com/office/drawing/2014/main" val="3676469309"/>
                    </a:ext>
                  </a:extLst>
                </a:gridCol>
                <a:gridCol w="1024383">
                  <a:extLst>
                    <a:ext uri="{9D8B030D-6E8A-4147-A177-3AD203B41FA5}">
                      <a16:colId xmlns:a16="http://schemas.microsoft.com/office/drawing/2014/main" val="1224342998"/>
                    </a:ext>
                  </a:extLst>
                </a:gridCol>
              </a:tblGrid>
              <a:tr h="466555">
                <a:tc>
                  <a:txBody>
                    <a:bodyPr/>
                    <a:lstStyle/>
                    <a:p>
                      <a:pPr algn="ctr"/>
                      <a:r>
                        <a:rPr lang="en-US" sz="1600">
                          <a:solidFill>
                            <a:schemeClr val="bg1"/>
                          </a:solidFill>
                        </a:rPr>
                        <a:t>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DEA"/>
                    </a:solidFill>
                  </a:tcPr>
                </a:tc>
                <a:tc>
                  <a:txBody>
                    <a:bodyPr/>
                    <a:lstStyle/>
                    <a:p>
                      <a:pPr algn="ctr"/>
                      <a:r>
                        <a:rPr lang="en-US" sz="1600">
                          <a:solidFill>
                            <a:schemeClr val="bg1"/>
                          </a:solidFill>
                        </a:rPr>
                        <a:t>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DEA"/>
                    </a:solidFill>
                  </a:tcPr>
                </a:tc>
                <a:tc>
                  <a:txBody>
                    <a:bodyPr/>
                    <a:lstStyle/>
                    <a:p>
                      <a:pPr algn="ctr"/>
                      <a:r>
                        <a:rPr lang="en-US" sz="1600">
                          <a:solidFill>
                            <a:schemeClr val="bg1"/>
                          </a:solidFill>
                        </a:rPr>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DEA"/>
                    </a:solidFill>
                  </a:tcPr>
                </a:tc>
                <a:extLst>
                  <a:ext uri="{0D108BD9-81ED-4DB2-BD59-A6C34878D82A}">
                    <a16:rowId xmlns:a16="http://schemas.microsoft.com/office/drawing/2014/main" val="2316178350"/>
                  </a:ext>
                </a:extLst>
              </a:tr>
            </a:tbl>
          </a:graphicData>
        </a:graphic>
      </p:graphicFrame>
      <p:sp>
        <p:nvSpPr>
          <p:cNvPr id="2" name="Title 1">
            <a:extLst>
              <a:ext uri="{FF2B5EF4-FFF2-40B4-BE49-F238E27FC236}">
                <a16:creationId xmlns:a16="http://schemas.microsoft.com/office/drawing/2014/main" id="{9361BA09-E02E-4FA7-9F0C-95B485E887F3}"/>
              </a:ext>
            </a:extLst>
          </p:cNvPr>
          <p:cNvSpPr>
            <a:spLocks noGrp="1"/>
          </p:cNvSpPr>
          <p:nvPr>
            <p:ph type="title"/>
          </p:nvPr>
        </p:nvSpPr>
        <p:spPr/>
        <p:txBody>
          <a:bodyPr/>
          <a:lstStyle/>
          <a:p>
            <a:r>
              <a:rPr lang="en-US"/>
              <a:t>Matrices And Number ARRAYS</a:t>
            </a:r>
          </a:p>
        </p:txBody>
      </p:sp>
      <p:graphicFrame>
        <p:nvGraphicFramePr>
          <p:cNvPr id="5" name="Table 4">
            <a:extLst>
              <a:ext uri="{FF2B5EF4-FFF2-40B4-BE49-F238E27FC236}">
                <a16:creationId xmlns:a16="http://schemas.microsoft.com/office/drawing/2014/main" id="{A5D95047-B384-4C3E-A913-87EE7D9E857D}"/>
              </a:ext>
            </a:extLst>
          </p:cNvPr>
          <p:cNvGraphicFramePr>
            <a:graphicFrameLocks noGrp="1"/>
          </p:cNvGraphicFramePr>
          <p:nvPr>
            <p:extLst>
              <p:ext uri="{D42A27DB-BD31-4B8C-83A1-F6EECF244321}">
                <p14:modId xmlns:p14="http://schemas.microsoft.com/office/powerpoint/2010/main" val="1281369949"/>
              </p:ext>
            </p:extLst>
          </p:nvPr>
        </p:nvGraphicFramePr>
        <p:xfrm>
          <a:off x="6811738" y="1814604"/>
          <a:ext cx="3073149" cy="186622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024383">
                  <a:extLst>
                    <a:ext uri="{9D8B030D-6E8A-4147-A177-3AD203B41FA5}">
                      <a16:colId xmlns:a16="http://schemas.microsoft.com/office/drawing/2014/main" val="4208769187"/>
                    </a:ext>
                  </a:extLst>
                </a:gridCol>
                <a:gridCol w="1024383">
                  <a:extLst>
                    <a:ext uri="{9D8B030D-6E8A-4147-A177-3AD203B41FA5}">
                      <a16:colId xmlns:a16="http://schemas.microsoft.com/office/drawing/2014/main" val="4165492545"/>
                    </a:ext>
                  </a:extLst>
                </a:gridCol>
                <a:gridCol w="1024383">
                  <a:extLst>
                    <a:ext uri="{9D8B030D-6E8A-4147-A177-3AD203B41FA5}">
                      <a16:colId xmlns:a16="http://schemas.microsoft.com/office/drawing/2014/main" val="1690335702"/>
                    </a:ext>
                  </a:extLst>
                </a:gridCol>
              </a:tblGrid>
              <a:tr h="466555">
                <a:tc>
                  <a:txBody>
                    <a:bodyPr/>
                    <a:lstStyle/>
                    <a:p>
                      <a:pPr algn="ctr"/>
                      <a:r>
                        <a:rPr lang="en-US" sz="1600">
                          <a:solidFill>
                            <a:schemeClr val="bg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DEA"/>
                    </a:solidFill>
                  </a:tcPr>
                </a:tc>
                <a:tc>
                  <a:txBody>
                    <a:bodyPr/>
                    <a:lstStyle/>
                    <a:p>
                      <a:pPr algn="ctr"/>
                      <a:r>
                        <a:rPr lang="en-US" sz="1600">
                          <a:solidFill>
                            <a:schemeClr val="bg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DEA"/>
                    </a:solidFill>
                  </a:tcPr>
                </a:tc>
                <a:tc>
                  <a:txBody>
                    <a:bodyPr/>
                    <a:lstStyle/>
                    <a:p>
                      <a:pPr algn="ctr"/>
                      <a:r>
                        <a:rPr lang="en-US" sz="1600">
                          <a:solidFill>
                            <a:schemeClr val="bg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DEA"/>
                    </a:solidFill>
                  </a:tcPr>
                </a:tc>
                <a:extLst>
                  <a:ext uri="{0D108BD9-81ED-4DB2-BD59-A6C34878D82A}">
                    <a16:rowId xmlns:a16="http://schemas.microsoft.com/office/drawing/2014/main" val="3162283809"/>
                  </a:ext>
                </a:extLst>
              </a:tr>
              <a:tr h="466555">
                <a:tc>
                  <a:txBody>
                    <a:bodyPr/>
                    <a:lstStyle/>
                    <a:p>
                      <a:pPr algn="ctr"/>
                      <a:r>
                        <a:rPr lang="en-US" sz="1600">
                          <a:solidFill>
                            <a:schemeClr val="bg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bg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bg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4901496"/>
                  </a:ext>
                </a:extLst>
              </a:tr>
              <a:tr h="466555">
                <a:tc>
                  <a:txBody>
                    <a:bodyPr/>
                    <a:lstStyle/>
                    <a:p>
                      <a:pPr algn="ctr"/>
                      <a:r>
                        <a:rPr lang="en-US" sz="1600">
                          <a:solidFill>
                            <a:schemeClr val="bg1"/>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bg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bg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4817255"/>
                  </a:ext>
                </a:extLst>
              </a:tr>
              <a:tr h="466555">
                <a:tc>
                  <a:txBody>
                    <a:bodyPr/>
                    <a:lstStyle/>
                    <a:p>
                      <a:pPr algn="ctr"/>
                      <a:r>
                        <a:rPr lang="en-US" sz="1600">
                          <a:solidFill>
                            <a:schemeClr val="bg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bg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bg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5923047"/>
                  </a:ext>
                </a:extLst>
              </a:tr>
            </a:tbl>
          </a:graphicData>
        </a:graphic>
      </p:graphicFrame>
      <p:sp>
        <p:nvSpPr>
          <p:cNvPr id="6" name="Rectangle 5">
            <a:extLst>
              <a:ext uri="{FF2B5EF4-FFF2-40B4-BE49-F238E27FC236}">
                <a16:creationId xmlns:a16="http://schemas.microsoft.com/office/drawing/2014/main" id="{A869E64F-F20B-4191-AC8A-8E02C99E259E}"/>
              </a:ext>
            </a:extLst>
          </p:cNvPr>
          <p:cNvSpPr/>
          <p:nvPr/>
        </p:nvSpPr>
        <p:spPr>
          <a:xfrm>
            <a:off x="2088860" y="1837189"/>
            <a:ext cx="2860646" cy="2154191"/>
          </a:xfrm>
          <a:prstGeom prst="rect">
            <a:avLst/>
          </a:prstGeom>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endParaRPr lang="en-US">
              <a:solidFill>
                <a:schemeClr val="bg1"/>
              </a:solidFill>
            </a:endParaRPr>
          </a:p>
          <a:p>
            <a:pPr>
              <a:lnSpc>
                <a:spcPct val="200000"/>
              </a:lnSpc>
            </a:pPr>
            <a:endParaRPr lang="en-US">
              <a:solidFill>
                <a:schemeClr val="bg1"/>
              </a:solidFill>
            </a:endParaRPr>
          </a:p>
          <a:p>
            <a:pPr>
              <a:lnSpc>
                <a:spcPct val="200000"/>
              </a:lnSpc>
            </a:pPr>
            <a:r>
              <a:rPr lang="en-US">
                <a:solidFill>
                  <a:schemeClr val="bg1"/>
                </a:solidFill>
              </a:rPr>
              <a:t>a = </a:t>
            </a:r>
            <a:r>
              <a:rPr lang="en-US" err="1">
                <a:solidFill>
                  <a:schemeClr val="bg1"/>
                </a:solidFill>
              </a:rPr>
              <a:t>a.sum</a:t>
            </a:r>
            <a:r>
              <a:rPr lang="en-US">
                <a:solidFill>
                  <a:schemeClr val="bg1"/>
                </a:solidFill>
              </a:rPr>
              <a:t>(axis = 0)</a:t>
            </a:r>
          </a:p>
        </p:txBody>
      </p:sp>
      <p:sp>
        <p:nvSpPr>
          <p:cNvPr id="8" name="Rectangle 7">
            <a:extLst>
              <a:ext uri="{FF2B5EF4-FFF2-40B4-BE49-F238E27FC236}">
                <a16:creationId xmlns:a16="http://schemas.microsoft.com/office/drawing/2014/main" id="{042B41C0-EA2A-4277-944C-E2D516D969BB}"/>
              </a:ext>
            </a:extLst>
          </p:cNvPr>
          <p:cNvSpPr/>
          <p:nvPr/>
        </p:nvSpPr>
        <p:spPr>
          <a:xfrm>
            <a:off x="1585519" y="1426128"/>
            <a:ext cx="1770077" cy="780177"/>
          </a:xfrm>
          <a:prstGeom prst="rect">
            <a:avLst/>
          </a:prstGeom>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Query</a:t>
            </a:r>
          </a:p>
        </p:txBody>
      </p:sp>
      <p:sp>
        <p:nvSpPr>
          <p:cNvPr id="9" name="Rectangle 8">
            <a:extLst>
              <a:ext uri="{FF2B5EF4-FFF2-40B4-BE49-F238E27FC236}">
                <a16:creationId xmlns:a16="http://schemas.microsoft.com/office/drawing/2014/main" id="{A9DD697F-A1AD-4B7C-8DBF-D5C949D53D78}"/>
              </a:ext>
            </a:extLst>
          </p:cNvPr>
          <p:cNvSpPr/>
          <p:nvPr/>
        </p:nvSpPr>
        <p:spPr>
          <a:xfrm>
            <a:off x="9620204" y="1426128"/>
            <a:ext cx="1770077" cy="780177"/>
          </a:xfrm>
          <a:prstGeom prst="rect">
            <a:avLst/>
          </a:prstGeom>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Array</a:t>
            </a:r>
          </a:p>
          <a:p>
            <a:pPr algn="ctr"/>
            <a:r>
              <a:rPr lang="en-US" sz="1100" b="1"/>
              <a:t>a</a:t>
            </a:r>
            <a:endParaRPr lang="en-US" sz="1050" b="1"/>
          </a:p>
        </p:txBody>
      </p:sp>
      <p:sp>
        <p:nvSpPr>
          <p:cNvPr id="11" name="Arrow: Bent 10">
            <a:extLst>
              <a:ext uri="{FF2B5EF4-FFF2-40B4-BE49-F238E27FC236}">
                <a16:creationId xmlns:a16="http://schemas.microsoft.com/office/drawing/2014/main" id="{CDB49F6D-80C4-4A59-9B9E-400029573BF7}"/>
              </a:ext>
            </a:extLst>
          </p:cNvPr>
          <p:cNvSpPr/>
          <p:nvPr/>
        </p:nvSpPr>
        <p:spPr>
          <a:xfrm rot="10800000" flipH="1">
            <a:off x="2185170" y="4384134"/>
            <a:ext cx="981512" cy="990424"/>
          </a:xfrm>
          <a:prstGeom prst="bentArrow">
            <a:avLst/>
          </a:prstGeom>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Bent 11">
            <a:extLst>
              <a:ext uri="{FF2B5EF4-FFF2-40B4-BE49-F238E27FC236}">
                <a16:creationId xmlns:a16="http://schemas.microsoft.com/office/drawing/2014/main" id="{4F3C353E-D674-41AE-BC4D-903A2EEF8B64}"/>
              </a:ext>
            </a:extLst>
          </p:cNvPr>
          <p:cNvSpPr/>
          <p:nvPr/>
        </p:nvSpPr>
        <p:spPr>
          <a:xfrm rot="10800000">
            <a:off x="8724956" y="4384134"/>
            <a:ext cx="981512" cy="990424"/>
          </a:xfrm>
          <a:prstGeom prst="bentArrow">
            <a:avLst/>
          </a:prstGeom>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 Placeholder 3">
            <a:extLst>
              <a:ext uri="{FF2B5EF4-FFF2-40B4-BE49-F238E27FC236}">
                <a16:creationId xmlns:a16="http://schemas.microsoft.com/office/drawing/2014/main" id="{6A43733A-B5E7-485A-8A8C-C8263922FF9F}"/>
              </a:ext>
            </a:extLst>
          </p:cNvPr>
          <p:cNvSpPr>
            <a:spLocks noGrp="1"/>
          </p:cNvSpPr>
          <p:nvPr>
            <p:ph type="body" sz="quarter" idx="10"/>
          </p:nvPr>
        </p:nvSpPr>
        <p:spPr>
          <a:xfrm>
            <a:off x="553720" y="1209040"/>
            <a:ext cx="11084560" cy="583848"/>
          </a:xfrm>
        </p:spPr>
        <p:txBody>
          <a:bodyPr/>
          <a:lstStyle/>
          <a:p>
            <a:r>
              <a:rPr lang="en-US"/>
              <a:t>NumPy (CPU) and </a:t>
            </a:r>
            <a:r>
              <a:rPr lang="en-US" err="1"/>
              <a:t>CuPy</a:t>
            </a:r>
            <a:r>
              <a:rPr lang="en-US"/>
              <a:t> (GPU)</a:t>
            </a:r>
          </a:p>
        </p:txBody>
      </p:sp>
      <p:pic>
        <p:nvPicPr>
          <p:cNvPr id="1026" name="Picture 2" descr="Logo, python icon - Free download on Iconfinder">
            <a:extLst>
              <a:ext uri="{FF2B5EF4-FFF2-40B4-BE49-F238E27FC236}">
                <a16:creationId xmlns:a16="http://schemas.microsoft.com/office/drawing/2014/main" id="{A1930BB7-6E8F-4675-925D-CA6B736D8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834" y="1882408"/>
            <a:ext cx="617511" cy="61751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C28EAEF-9D23-4621-A65F-F22026EB11A6}"/>
              </a:ext>
            </a:extLst>
          </p:cNvPr>
          <p:cNvSpPr/>
          <p:nvPr/>
        </p:nvSpPr>
        <p:spPr>
          <a:xfrm>
            <a:off x="6505844" y="4284936"/>
            <a:ext cx="1770077" cy="780177"/>
          </a:xfrm>
          <a:prstGeom prst="rect">
            <a:avLst/>
          </a:prstGeom>
          <a:solidFill>
            <a:srgbClr val="CBD9D3"/>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ysClr val="windowText" lastClr="000000"/>
                </a:solidFill>
              </a:rPr>
              <a:t>Result</a:t>
            </a:r>
            <a:endParaRPr lang="en-US" sz="1050" b="1">
              <a:solidFill>
                <a:sysClr val="windowText" lastClr="000000"/>
              </a:solidFill>
            </a:endParaRPr>
          </a:p>
        </p:txBody>
      </p:sp>
    </p:spTree>
    <p:extLst>
      <p:ext uri="{BB962C8B-B14F-4D97-AF65-F5344CB8AC3E}">
        <p14:creationId xmlns:p14="http://schemas.microsoft.com/office/powerpoint/2010/main" val="449171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481;p3">
            <a:extLst>
              <a:ext uri="{FF2B5EF4-FFF2-40B4-BE49-F238E27FC236}">
                <a16:creationId xmlns:a16="http://schemas.microsoft.com/office/drawing/2014/main" id="{83C5D46D-1C16-4C0A-B389-0CA337D2E1BA}"/>
              </a:ext>
            </a:extLst>
          </p:cNvPr>
          <p:cNvSpPr txBox="1">
            <a:spLocks noGrp="1"/>
          </p:cNvSpPr>
          <p:nvPr>
            <p:ph type="title"/>
          </p:nvPr>
        </p:nvSpPr>
        <p:spPr>
          <a:xfrm>
            <a:off x="553720" y="579121"/>
            <a:ext cx="11084561" cy="656590"/>
          </a:xfrm>
          <a:prstGeom prst="rect">
            <a:avLst/>
          </a:prstGeom>
          <a:noFill/>
          <a:ln>
            <a:noFill/>
          </a:ln>
        </p:spPr>
        <p:txBody>
          <a:bodyPr spcFirstLastPara="1" vert="horz" wrap="square" lIns="60950" tIns="30467" rIns="60950" bIns="30467" numCol="1" anchor="b" anchorCtr="0" compatLnSpc="1">
            <a:prstTxWarp prst="textNoShape">
              <a:avLst/>
            </a:prstTxWarp>
            <a:noAutofit/>
          </a:bodyPr>
          <a:lstStyle/>
          <a:p>
            <a:r>
              <a:rPr lang="en-US" sz="3200" dirty="0">
                <a:latin typeface="Trebuchet MS"/>
              </a:rPr>
              <a:t>DASK SCALES PYTHON ANALYTICS</a:t>
            </a:r>
            <a:endParaRPr lang="en-US" dirty="0"/>
          </a:p>
        </p:txBody>
      </p:sp>
      <p:sp>
        <p:nvSpPr>
          <p:cNvPr id="19" name="Text Placeholder 3">
            <a:extLst>
              <a:ext uri="{FF2B5EF4-FFF2-40B4-BE49-F238E27FC236}">
                <a16:creationId xmlns:a16="http://schemas.microsoft.com/office/drawing/2014/main" id="{1CD1DC61-057F-4121-BA09-A07DB7DDA4D5}"/>
              </a:ext>
            </a:extLst>
          </p:cNvPr>
          <p:cNvSpPr txBox="1">
            <a:spLocks/>
          </p:cNvSpPr>
          <p:nvPr/>
        </p:nvSpPr>
        <p:spPr>
          <a:xfrm>
            <a:off x="553720" y="1209041"/>
            <a:ext cx="11084561" cy="583848"/>
          </a:xfrm>
          <a:prstGeom prst="rect">
            <a:avLst/>
          </a:prstGeom>
          <a:noFill/>
          <a:ln>
            <a:noFill/>
          </a:ln>
        </p:spPr>
        <p:txBody>
          <a:bodyPr spcFirstLastPara="1" wrap="square" lIns="60950" tIns="30467" rIns="60950" bIns="30467" anchor="t" anchorCtr="0">
            <a:noAutofit/>
          </a:bodyPr>
          <a:lstStyle>
            <a:defPPr marR="0" lvl="0" algn="l" rtl="0">
              <a:lnSpc>
                <a:spcPct val="100000"/>
              </a:lnSpc>
              <a:spcBef>
                <a:spcPts val="0"/>
              </a:spcBef>
              <a:spcAft>
                <a:spcPts val="0"/>
              </a:spcAft>
            </a:defPPr>
            <a:lvl1pPr marL="457200" marR="0" lvl="0" indent="-228600" algn="ctr" rtl="0">
              <a:lnSpc>
                <a:spcPct val="90000"/>
              </a:lnSpc>
              <a:spcBef>
                <a:spcPts val="1500"/>
              </a:spcBef>
              <a:spcAft>
                <a:spcPts val="0"/>
              </a:spcAft>
              <a:buClr>
                <a:schemeClr val="dk1"/>
              </a:buClr>
              <a:buSzPts val="3000"/>
              <a:buFont typeface="Trebuchet MS"/>
              <a:buNone/>
              <a:defRPr sz="3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500"/>
              </a:spcBef>
              <a:spcAft>
                <a:spcPts val="0"/>
              </a:spcAft>
              <a:buClr>
                <a:schemeClr val="dk1"/>
              </a:buClr>
              <a:buSzPts val="4667"/>
              <a:buFont typeface="Trebuchet MS"/>
              <a:buNone/>
              <a:defRPr sz="4667"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500"/>
              </a:spcBef>
              <a:spcAft>
                <a:spcPts val="0"/>
              </a:spcAft>
              <a:buClr>
                <a:schemeClr val="dk1"/>
              </a:buClr>
              <a:buSzPts val="4667"/>
              <a:buFont typeface="Trebuchet MS"/>
              <a:buNone/>
              <a:defRPr sz="4667"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1500"/>
              </a:spcBef>
              <a:spcAft>
                <a:spcPts val="0"/>
              </a:spcAft>
              <a:buClr>
                <a:schemeClr val="lt2"/>
              </a:buClr>
              <a:buSzPts val="4667"/>
              <a:buFont typeface="Trebuchet MS"/>
              <a:buNone/>
              <a:defRPr sz="4667"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933"/>
              </a:spcBef>
              <a:spcAft>
                <a:spcPts val="0"/>
              </a:spcAft>
              <a:buClr>
                <a:schemeClr val="lt2"/>
              </a:buClr>
              <a:buSzPts val="4667"/>
              <a:buFont typeface="Trebuchet MS"/>
              <a:buNone/>
              <a:defRPr sz="4667" b="0" i="0" u="none" strike="noStrike" cap="none">
                <a:solidFill>
                  <a:schemeClr val="lt2"/>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3333"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3333"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3333"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3333" b="0" i="0" u="none" strike="noStrike" cap="none">
                <a:solidFill>
                  <a:schemeClr val="dk2"/>
                </a:solidFill>
                <a:latin typeface="Trebuchet MS"/>
                <a:ea typeface="Trebuchet MS"/>
                <a:cs typeface="Trebuchet MS"/>
                <a:sym typeface="Trebuchet MS"/>
              </a:defRPr>
            </a:lvl9pPr>
          </a:lstStyle>
          <a:p>
            <a:r>
              <a:rPr lang="en-US" sz="2000"/>
              <a:t>SCALE FROM A LAPTOP TO LARGE-SCALE CLUSTERS WITH EASE </a:t>
            </a:r>
          </a:p>
        </p:txBody>
      </p:sp>
      <p:sp>
        <p:nvSpPr>
          <p:cNvPr id="29" name="Google Shape;403;g8699e53365_0_849">
            <a:extLst>
              <a:ext uri="{FF2B5EF4-FFF2-40B4-BE49-F238E27FC236}">
                <a16:creationId xmlns:a16="http://schemas.microsoft.com/office/drawing/2014/main" id="{030913D0-93C1-0A41-899F-0181EC42A631}"/>
              </a:ext>
            </a:extLst>
          </p:cNvPr>
          <p:cNvSpPr txBox="1">
            <a:spLocks/>
          </p:cNvSpPr>
          <p:nvPr/>
        </p:nvSpPr>
        <p:spPr bwMode="auto">
          <a:xfrm>
            <a:off x="771017" y="2139856"/>
            <a:ext cx="5243340" cy="4010965"/>
          </a:xfrm>
          <a:prstGeom prst="rect">
            <a:avLst/>
          </a:prstGeom>
          <a:noFill/>
          <a:ln w="9525">
            <a:noFill/>
            <a:miter lim="800000"/>
            <a:headEnd/>
            <a:tailEnd/>
          </a:ln>
        </p:spPr>
        <p:txBody>
          <a:bodyPr spcFirstLastPara="1" vert="horz" wrap="square" lIns="60950" tIns="30467" rIns="60950" bIns="30467" numCol="1" anchor="t" anchorCtr="0" compatLnSpc="1">
            <a:prstTxWarp prst="textNoShape">
              <a:avLst/>
            </a:prstTxWarp>
            <a:noAutofit/>
          </a:bodyPr>
          <a:lstStyle>
            <a:lvl1pPr marL="0" indent="0" algn="l" rtl="0" fontAlgn="base">
              <a:lnSpc>
                <a:spcPct val="90000"/>
              </a:lnSpc>
              <a:spcBef>
                <a:spcPts val="1500"/>
              </a:spcBef>
              <a:spcAft>
                <a:spcPts val="1500"/>
              </a:spcAft>
              <a:buClr>
                <a:schemeClr val="bg2"/>
              </a:buClr>
              <a:buSzPct val="100000"/>
              <a:buFontTx/>
              <a:buNone/>
              <a:defRPr sz="3000" b="0">
                <a:solidFill>
                  <a:schemeClr val="bg1"/>
                </a:solidFill>
                <a:latin typeface="Trebuchet MS" pitchFamily="34" charset="0"/>
                <a:ea typeface="+mn-ea"/>
                <a:cs typeface="+mn-cs"/>
              </a:defRPr>
            </a:lvl1pPr>
            <a:lvl2pPr marL="952511" indent="0" algn="l" rtl="0" fontAlgn="base">
              <a:lnSpc>
                <a:spcPct val="90000"/>
              </a:lnSpc>
              <a:spcBef>
                <a:spcPts val="1500"/>
              </a:spcBef>
              <a:spcAft>
                <a:spcPts val="1500"/>
              </a:spcAft>
              <a:buClr>
                <a:schemeClr val="bg2"/>
              </a:buClr>
              <a:buSzPct val="100000"/>
              <a:buFontTx/>
              <a:buNone/>
              <a:defRPr sz="2700" b="0">
                <a:solidFill>
                  <a:schemeClr val="bg1"/>
                </a:solidFill>
                <a:latin typeface="Trebuchet MS" pitchFamily="34" charset="0"/>
              </a:defRPr>
            </a:lvl2pPr>
            <a:lvl3pPr marL="1815060" indent="0" algn="l" rtl="0" fontAlgn="base">
              <a:lnSpc>
                <a:spcPct val="90000"/>
              </a:lnSpc>
              <a:spcBef>
                <a:spcPts val="1500"/>
              </a:spcBef>
              <a:spcAft>
                <a:spcPts val="1500"/>
              </a:spcAft>
              <a:buClr>
                <a:schemeClr val="bg2"/>
              </a:buClr>
              <a:buSzPct val="100000"/>
              <a:buFontTx/>
              <a:buNone/>
              <a:defRPr sz="2700" b="0">
                <a:solidFill>
                  <a:schemeClr val="bg1"/>
                </a:solidFill>
                <a:latin typeface="Trebuchet MS" pitchFamily="34" charset="0"/>
              </a:defRPr>
            </a:lvl3pPr>
            <a:lvl4pPr marL="2958071" indent="-381003" algn="l" rtl="0" fontAlgn="base">
              <a:spcBef>
                <a:spcPct val="20000"/>
              </a:spcBef>
              <a:spcAft>
                <a:spcPct val="0"/>
              </a:spcAft>
              <a:buClr>
                <a:schemeClr val="bg2"/>
              </a:buClr>
              <a:buFont typeface="Wingdings" panose="05000000000000000000" pitchFamily="2" charset="2"/>
              <a:buChar char="§"/>
              <a:defRPr sz="3000">
                <a:solidFill>
                  <a:schemeClr val="tx1"/>
                </a:solidFill>
                <a:latin typeface="+mn-lt"/>
              </a:defRPr>
            </a:lvl4pPr>
            <a:lvl5pPr marL="3529577" indent="-381003" algn="l" rtl="0" fontAlgn="base">
              <a:spcBef>
                <a:spcPct val="20000"/>
              </a:spcBef>
              <a:spcAft>
                <a:spcPct val="0"/>
              </a:spcAft>
              <a:buClr>
                <a:schemeClr val="bg2"/>
              </a:buClr>
              <a:buFont typeface="Wingdings" panose="05000000000000000000" pitchFamily="2" charset="2"/>
              <a:buChar char="§"/>
              <a:defRPr sz="3300">
                <a:solidFill>
                  <a:schemeClr val="tx1"/>
                </a:solidFill>
                <a:latin typeface="+mn-lt"/>
              </a:defRPr>
            </a:lvl5pPr>
            <a:lvl6pPr marL="4291627" indent="-381008" algn="l" rtl="0" eaLnBrk="1" fontAlgn="base" hangingPunct="1">
              <a:spcBef>
                <a:spcPct val="20000"/>
              </a:spcBef>
              <a:spcAft>
                <a:spcPct val="0"/>
              </a:spcAft>
              <a:buChar char="»"/>
              <a:defRPr sz="3300">
                <a:solidFill>
                  <a:schemeClr val="bg1"/>
                </a:solidFill>
                <a:latin typeface="+mn-lt"/>
              </a:defRPr>
            </a:lvl6pPr>
            <a:lvl7pPr marL="5053643" indent="-381008" algn="l" rtl="0" eaLnBrk="1" fontAlgn="base" hangingPunct="1">
              <a:spcBef>
                <a:spcPct val="20000"/>
              </a:spcBef>
              <a:spcAft>
                <a:spcPct val="0"/>
              </a:spcAft>
              <a:buChar char="»"/>
              <a:defRPr sz="3300">
                <a:solidFill>
                  <a:schemeClr val="bg1"/>
                </a:solidFill>
                <a:latin typeface="+mn-lt"/>
              </a:defRPr>
            </a:lvl7pPr>
            <a:lvl8pPr marL="5815658" indent="-381008" algn="l" rtl="0" eaLnBrk="1" fontAlgn="base" hangingPunct="1">
              <a:spcBef>
                <a:spcPct val="20000"/>
              </a:spcBef>
              <a:spcAft>
                <a:spcPct val="0"/>
              </a:spcAft>
              <a:buChar char="»"/>
              <a:defRPr sz="3300">
                <a:solidFill>
                  <a:schemeClr val="bg1"/>
                </a:solidFill>
                <a:latin typeface="+mn-lt"/>
              </a:defRPr>
            </a:lvl8pPr>
            <a:lvl9pPr marL="6577673" indent="-381008" algn="l" rtl="0" eaLnBrk="1" fontAlgn="base" hangingPunct="1">
              <a:spcBef>
                <a:spcPct val="20000"/>
              </a:spcBef>
              <a:spcAft>
                <a:spcPct val="0"/>
              </a:spcAft>
              <a:buChar char="»"/>
              <a:defRPr sz="3300">
                <a:solidFill>
                  <a:schemeClr val="bg1"/>
                </a:solidFill>
                <a:latin typeface="+mn-lt"/>
              </a:defRPr>
            </a:lvl9pPr>
          </a:lstStyle>
          <a:p>
            <a:pPr marL="342900" indent="-342900">
              <a:spcBef>
                <a:spcPts val="0"/>
              </a:spcBef>
              <a:buFont typeface="Arial" panose="020B0604020202020204" pitchFamily="34" charset="0"/>
              <a:buChar char="•"/>
            </a:pPr>
            <a:r>
              <a:rPr lang="en-US" sz="1867" b="1" dirty="0" err="1"/>
              <a:t>Dask</a:t>
            </a:r>
            <a:r>
              <a:rPr lang="en-US" sz="1867" dirty="0"/>
              <a:t> enables data scientists to scale out analytics workloads in native Python. With an optimized scheduler, </a:t>
            </a:r>
            <a:r>
              <a:rPr lang="en-US" sz="1867" dirty="0" err="1"/>
              <a:t>Dask</a:t>
            </a:r>
            <a:r>
              <a:rPr lang="en-US" sz="1867" dirty="0"/>
              <a:t> makes it easy to schedule and execute tasks on distributed computation.</a:t>
            </a:r>
          </a:p>
          <a:p>
            <a:pPr>
              <a:spcBef>
                <a:spcPts val="0"/>
              </a:spcBef>
            </a:pPr>
            <a:endParaRPr lang="en-US" sz="1200" dirty="0"/>
          </a:p>
          <a:p>
            <a:pPr marL="342900" indent="-342900">
              <a:spcBef>
                <a:spcPts val="0"/>
              </a:spcBef>
              <a:buFont typeface="Arial" panose="020B0604020202020204" pitchFamily="34" charset="0"/>
              <a:buChar char="•"/>
            </a:pPr>
            <a:r>
              <a:rPr lang="en-US" sz="1867" b="1" dirty="0" err="1"/>
              <a:t>Dask</a:t>
            </a:r>
            <a:r>
              <a:rPr lang="en-US" sz="1867" dirty="0"/>
              <a:t> follows the standards set by the </a:t>
            </a:r>
            <a:r>
              <a:rPr lang="en-US" sz="1867" dirty="0" err="1"/>
              <a:t>PyData</a:t>
            </a:r>
            <a:r>
              <a:rPr lang="en-US" sz="1867" dirty="0"/>
              <a:t> ecosystem to provide a familiar, comfortable user experience at scale. When paired with NVTABULAR/RAPIDS, data scientists can leverage the processing power of NVIDIA accelerated compute and distribute across clusters to improve cycle time-reducing time to insights drastically.</a:t>
            </a:r>
          </a:p>
        </p:txBody>
      </p:sp>
      <p:pic>
        <p:nvPicPr>
          <p:cNvPr id="2" name="Picture 1">
            <a:extLst>
              <a:ext uri="{FF2B5EF4-FFF2-40B4-BE49-F238E27FC236}">
                <a16:creationId xmlns:a16="http://schemas.microsoft.com/office/drawing/2014/main" id="{F8BCD81B-1E12-44E5-94A5-AC47CCE068C5}"/>
              </a:ext>
            </a:extLst>
          </p:cNvPr>
          <p:cNvPicPr>
            <a:picLocks noChangeAspect="1"/>
          </p:cNvPicPr>
          <p:nvPr/>
        </p:nvPicPr>
        <p:blipFill>
          <a:blip r:embed="rId3"/>
          <a:stretch>
            <a:fillRect/>
          </a:stretch>
        </p:blipFill>
        <p:spPr>
          <a:xfrm>
            <a:off x="6507607" y="2396399"/>
            <a:ext cx="5023993" cy="4248104"/>
          </a:xfrm>
          <a:prstGeom prst="rect">
            <a:avLst/>
          </a:prstGeom>
        </p:spPr>
      </p:pic>
      <p:pic>
        <p:nvPicPr>
          <p:cNvPr id="17" name="Google Shape;650;p25">
            <a:extLst>
              <a:ext uri="{FF2B5EF4-FFF2-40B4-BE49-F238E27FC236}">
                <a16:creationId xmlns:a16="http://schemas.microsoft.com/office/drawing/2014/main" id="{4CAAAF6C-EFF4-4E7B-ABC1-92B534805819}"/>
              </a:ext>
            </a:extLst>
          </p:cNvPr>
          <p:cNvPicPr preferRelativeResize="0"/>
          <p:nvPr/>
        </p:nvPicPr>
        <p:blipFill rotWithShape="1">
          <a:blip r:embed="rId4">
            <a:alphaModFix/>
          </a:blip>
          <a:srcRect/>
          <a:stretch/>
        </p:blipFill>
        <p:spPr>
          <a:xfrm>
            <a:off x="10301065" y="2463750"/>
            <a:ext cx="1230535" cy="496084"/>
          </a:xfrm>
          <a:prstGeom prst="rect">
            <a:avLst/>
          </a:prstGeom>
          <a:noFill/>
          <a:ln>
            <a:noFill/>
          </a:ln>
        </p:spPr>
      </p:pic>
      <p:sp>
        <p:nvSpPr>
          <p:cNvPr id="3" name="TextBox 2">
            <a:extLst>
              <a:ext uri="{FF2B5EF4-FFF2-40B4-BE49-F238E27FC236}">
                <a16:creationId xmlns:a16="http://schemas.microsoft.com/office/drawing/2014/main" id="{DAFF83C9-836C-4448-95B4-99FE205084C8}"/>
              </a:ext>
            </a:extLst>
          </p:cNvPr>
          <p:cNvSpPr txBox="1"/>
          <p:nvPr/>
        </p:nvSpPr>
        <p:spPr>
          <a:xfrm flipH="1">
            <a:off x="6596507" y="1996740"/>
            <a:ext cx="195326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b="1" dirty="0">
                <a:solidFill>
                  <a:schemeClr val="bg1"/>
                </a:solidFill>
                <a:latin typeface="Trebuchet MS" panose="020B0603020202020204" pitchFamily="34" charset="0"/>
              </a:rPr>
              <a:t>Time Series Data</a:t>
            </a:r>
          </a:p>
        </p:txBody>
      </p:sp>
    </p:spTree>
    <p:extLst>
      <p:ext uri="{BB962C8B-B14F-4D97-AF65-F5344CB8AC3E}">
        <p14:creationId xmlns:p14="http://schemas.microsoft.com/office/powerpoint/2010/main" val="2399652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E4085-25C4-41CB-BB9F-19E2C0B2C7AD}"/>
              </a:ext>
            </a:extLst>
          </p:cNvPr>
          <p:cNvSpPr>
            <a:spLocks noGrp="1"/>
          </p:cNvSpPr>
          <p:nvPr>
            <p:ph type="title"/>
          </p:nvPr>
        </p:nvSpPr>
        <p:spPr/>
        <p:txBody>
          <a:bodyPr/>
          <a:lstStyle/>
          <a:p>
            <a:r>
              <a:rPr lang="en-US"/>
              <a:t>MapReduce</a:t>
            </a:r>
          </a:p>
        </p:txBody>
      </p:sp>
      <p:sp>
        <p:nvSpPr>
          <p:cNvPr id="4" name="Text Placeholder 3">
            <a:extLst>
              <a:ext uri="{FF2B5EF4-FFF2-40B4-BE49-F238E27FC236}">
                <a16:creationId xmlns:a16="http://schemas.microsoft.com/office/drawing/2014/main" id="{A21942CD-800A-41A3-A9E5-30A70C7028C4}"/>
              </a:ext>
            </a:extLst>
          </p:cNvPr>
          <p:cNvSpPr>
            <a:spLocks noGrp="1"/>
          </p:cNvSpPr>
          <p:nvPr>
            <p:ph type="body" sz="quarter" idx="10"/>
          </p:nvPr>
        </p:nvSpPr>
        <p:spPr/>
        <p:txBody>
          <a:bodyPr/>
          <a:lstStyle/>
          <a:p>
            <a:r>
              <a:rPr lang="en-US"/>
              <a:t>Map to each thread, Reduce all threads to one</a:t>
            </a:r>
          </a:p>
        </p:txBody>
      </p:sp>
      <p:graphicFrame>
        <p:nvGraphicFramePr>
          <p:cNvPr id="12" name="Table 11">
            <a:extLst>
              <a:ext uri="{FF2B5EF4-FFF2-40B4-BE49-F238E27FC236}">
                <a16:creationId xmlns:a16="http://schemas.microsoft.com/office/drawing/2014/main" id="{6E00FF93-4014-4C14-B433-83FB7A7BFDF2}"/>
              </a:ext>
            </a:extLst>
          </p:cNvPr>
          <p:cNvGraphicFramePr>
            <a:graphicFrameLocks noGrp="1"/>
          </p:cNvGraphicFramePr>
          <p:nvPr>
            <p:extLst>
              <p:ext uri="{D42A27DB-BD31-4B8C-83A1-F6EECF244321}">
                <p14:modId xmlns:p14="http://schemas.microsoft.com/office/powerpoint/2010/main" val="3234671477"/>
              </p:ext>
            </p:extLst>
          </p:nvPr>
        </p:nvGraphicFramePr>
        <p:xfrm>
          <a:off x="2698593" y="2017117"/>
          <a:ext cx="1321033" cy="841915"/>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321033">
                  <a:extLst>
                    <a:ext uri="{9D8B030D-6E8A-4147-A177-3AD203B41FA5}">
                      <a16:colId xmlns:a16="http://schemas.microsoft.com/office/drawing/2014/main" val="856548784"/>
                    </a:ext>
                  </a:extLst>
                </a:gridCol>
              </a:tblGrid>
              <a:tr h="168383">
                <a:tc>
                  <a:txBody>
                    <a:bodyPr/>
                    <a:lstStyle/>
                    <a:p>
                      <a:endParaRPr lang="en-US" sz="400"/>
                    </a:p>
                  </a:txBody>
                  <a:tcPr/>
                </a:tc>
                <a:extLst>
                  <a:ext uri="{0D108BD9-81ED-4DB2-BD59-A6C34878D82A}">
                    <a16:rowId xmlns:a16="http://schemas.microsoft.com/office/drawing/2014/main" val="2488894575"/>
                  </a:ext>
                </a:extLst>
              </a:tr>
              <a:tr h="168383">
                <a:tc>
                  <a:txBody>
                    <a:bodyPr/>
                    <a:lstStyle/>
                    <a:p>
                      <a:endParaRPr lang="en-US" sz="400"/>
                    </a:p>
                  </a:txBody>
                  <a:tcPr/>
                </a:tc>
                <a:extLst>
                  <a:ext uri="{0D108BD9-81ED-4DB2-BD59-A6C34878D82A}">
                    <a16:rowId xmlns:a16="http://schemas.microsoft.com/office/drawing/2014/main" val="856515406"/>
                  </a:ext>
                </a:extLst>
              </a:tr>
              <a:tr h="168383">
                <a:tc>
                  <a:txBody>
                    <a:bodyPr/>
                    <a:lstStyle/>
                    <a:p>
                      <a:endParaRPr lang="en-US" sz="400"/>
                    </a:p>
                  </a:txBody>
                  <a:tcPr/>
                </a:tc>
                <a:extLst>
                  <a:ext uri="{0D108BD9-81ED-4DB2-BD59-A6C34878D82A}">
                    <a16:rowId xmlns:a16="http://schemas.microsoft.com/office/drawing/2014/main" val="704541070"/>
                  </a:ext>
                </a:extLst>
              </a:tr>
              <a:tr h="168383">
                <a:tc>
                  <a:txBody>
                    <a:bodyPr/>
                    <a:lstStyle/>
                    <a:p>
                      <a:endParaRPr lang="en-US" sz="400"/>
                    </a:p>
                  </a:txBody>
                  <a:tcPr/>
                </a:tc>
                <a:extLst>
                  <a:ext uri="{0D108BD9-81ED-4DB2-BD59-A6C34878D82A}">
                    <a16:rowId xmlns:a16="http://schemas.microsoft.com/office/drawing/2014/main" val="109547125"/>
                  </a:ext>
                </a:extLst>
              </a:tr>
              <a:tr h="168383">
                <a:tc>
                  <a:txBody>
                    <a:bodyPr/>
                    <a:lstStyle/>
                    <a:p>
                      <a:endParaRPr lang="en-US" sz="400"/>
                    </a:p>
                  </a:txBody>
                  <a:tcPr/>
                </a:tc>
                <a:extLst>
                  <a:ext uri="{0D108BD9-81ED-4DB2-BD59-A6C34878D82A}">
                    <a16:rowId xmlns:a16="http://schemas.microsoft.com/office/drawing/2014/main" val="1263358476"/>
                  </a:ext>
                </a:extLst>
              </a:tr>
            </a:tbl>
          </a:graphicData>
        </a:graphic>
      </p:graphicFrame>
      <p:graphicFrame>
        <p:nvGraphicFramePr>
          <p:cNvPr id="14" name="Table 13">
            <a:extLst>
              <a:ext uri="{FF2B5EF4-FFF2-40B4-BE49-F238E27FC236}">
                <a16:creationId xmlns:a16="http://schemas.microsoft.com/office/drawing/2014/main" id="{77492031-9607-4360-89E3-D34A96E2AE3C}"/>
              </a:ext>
            </a:extLst>
          </p:cNvPr>
          <p:cNvGraphicFramePr>
            <a:graphicFrameLocks noGrp="1"/>
          </p:cNvGraphicFramePr>
          <p:nvPr>
            <p:extLst>
              <p:ext uri="{D42A27DB-BD31-4B8C-83A1-F6EECF244321}">
                <p14:modId xmlns:p14="http://schemas.microsoft.com/office/powerpoint/2010/main" val="3519384971"/>
              </p:ext>
            </p:extLst>
          </p:nvPr>
        </p:nvGraphicFramePr>
        <p:xfrm>
          <a:off x="2698593" y="3370943"/>
          <a:ext cx="1321033" cy="133656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321033">
                  <a:extLst>
                    <a:ext uri="{9D8B030D-6E8A-4147-A177-3AD203B41FA5}">
                      <a16:colId xmlns:a16="http://schemas.microsoft.com/office/drawing/2014/main" val="3816815131"/>
                    </a:ext>
                  </a:extLst>
                </a:gridCol>
              </a:tblGrid>
              <a:tr h="190938">
                <a:tc>
                  <a:txBody>
                    <a:bodyPr/>
                    <a:lstStyle/>
                    <a:p>
                      <a:endParaRPr lang="en-US" sz="500"/>
                    </a:p>
                  </a:txBody>
                  <a:tcPr/>
                </a:tc>
                <a:extLst>
                  <a:ext uri="{0D108BD9-81ED-4DB2-BD59-A6C34878D82A}">
                    <a16:rowId xmlns:a16="http://schemas.microsoft.com/office/drawing/2014/main" val="3116687418"/>
                  </a:ext>
                </a:extLst>
              </a:tr>
              <a:tr h="190938">
                <a:tc>
                  <a:txBody>
                    <a:bodyPr/>
                    <a:lstStyle/>
                    <a:p>
                      <a:endParaRPr lang="en-US" sz="500"/>
                    </a:p>
                  </a:txBody>
                  <a:tcPr/>
                </a:tc>
                <a:extLst>
                  <a:ext uri="{0D108BD9-81ED-4DB2-BD59-A6C34878D82A}">
                    <a16:rowId xmlns:a16="http://schemas.microsoft.com/office/drawing/2014/main" val="3602605967"/>
                  </a:ext>
                </a:extLst>
              </a:tr>
              <a:tr h="190938">
                <a:tc>
                  <a:txBody>
                    <a:bodyPr/>
                    <a:lstStyle/>
                    <a:p>
                      <a:endParaRPr lang="en-US" sz="500"/>
                    </a:p>
                  </a:txBody>
                  <a:tcPr/>
                </a:tc>
                <a:extLst>
                  <a:ext uri="{0D108BD9-81ED-4DB2-BD59-A6C34878D82A}">
                    <a16:rowId xmlns:a16="http://schemas.microsoft.com/office/drawing/2014/main" val="710775010"/>
                  </a:ext>
                </a:extLst>
              </a:tr>
              <a:tr h="190938">
                <a:tc>
                  <a:txBody>
                    <a:bodyPr/>
                    <a:lstStyle/>
                    <a:p>
                      <a:endParaRPr lang="en-US" sz="500"/>
                    </a:p>
                  </a:txBody>
                  <a:tcPr/>
                </a:tc>
                <a:extLst>
                  <a:ext uri="{0D108BD9-81ED-4DB2-BD59-A6C34878D82A}">
                    <a16:rowId xmlns:a16="http://schemas.microsoft.com/office/drawing/2014/main" val="961062832"/>
                  </a:ext>
                </a:extLst>
              </a:tr>
              <a:tr h="190938">
                <a:tc>
                  <a:txBody>
                    <a:bodyPr/>
                    <a:lstStyle/>
                    <a:p>
                      <a:endParaRPr lang="en-US" sz="500"/>
                    </a:p>
                  </a:txBody>
                  <a:tcPr/>
                </a:tc>
                <a:extLst>
                  <a:ext uri="{0D108BD9-81ED-4DB2-BD59-A6C34878D82A}">
                    <a16:rowId xmlns:a16="http://schemas.microsoft.com/office/drawing/2014/main" val="3021200044"/>
                  </a:ext>
                </a:extLst>
              </a:tr>
              <a:tr h="190938">
                <a:tc>
                  <a:txBody>
                    <a:bodyPr/>
                    <a:lstStyle/>
                    <a:p>
                      <a:endParaRPr lang="en-US" sz="500"/>
                    </a:p>
                  </a:txBody>
                  <a:tcPr/>
                </a:tc>
                <a:extLst>
                  <a:ext uri="{0D108BD9-81ED-4DB2-BD59-A6C34878D82A}">
                    <a16:rowId xmlns:a16="http://schemas.microsoft.com/office/drawing/2014/main" val="881486562"/>
                  </a:ext>
                </a:extLst>
              </a:tr>
              <a:tr h="190938">
                <a:tc>
                  <a:txBody>
                    <a:bodyPr/>
                    <a:lstStyle/>
                    <a:p>
                      <a:endParaRPr lang="en-US" sz="500"/>
                    </a:p>
                  </a:txBody>
                  <a:tcPr/>
                </a:tc>
                <a:extLst>
                  <a:ext uri="{0D108BD9-81ED-4DB2-BD59-A6C34878D82A}">
                    <a16:rowId xmlns:a16="http://schemas.microsoft.com/office/drawing/2014/main" val="3732847654"/>
                  </a:ext>
                </a:extLst>
              </a:tr>
            </a:tbl>
          </a:graphicData>
        </a:graphic>
      </p:graphicFrame>
      <p:graphicFrame>
        <p:nvGraphicFramePr>
          <p:cNvPr id="15" name="Table 14">
            <a:extLst>
              <a:ext uri="{FF2B5EF4-FFF2-40B4-BE49-F238E27FC236}">
                <a16:creationId xmlns:a16="http://schemas.microsoft.com/office/drawing/2014/main" id="{797C3229-85F3-4056-AE59-DDDBFF3D716C}"/>
              </a:ext>
            </a:extLst>
          </p:cNvPr>
          <p:cNvGraphicFramePr>
            <a:graphicFrameLocks noGrp="1"/>
          </p:cNvGraphicFramePr>
          <p:nvPr>
            <p:extLst>
              <p:ext uri="{D42A27DB-BD31-4B8C-83A1-F6EECF244321}">
                <p14:modId xmlns:p14="http://schemas.microsoft.com/office/powerpoint/2010/main" val="1342602337"/>
              </p:ext>
            </p:extLst>
          </p:nvPr>
        </p:nvGraphicFramePr>
        <p:xfrm>
          <a:off x="2698593" y="5219419"/>
          <a:ext cx="1321033" cy="95987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321033">
                  <a:extLst>
                    <a:ext uri="{9D8B030D-6E8A-4147-A177-3AD203B41FA5}">
                      <a16:colId xmlns:a16="http://schemas.microsoft.com/office/drawing/2014/main" val="202672430"/>
                    </a:ext>
                  </a:extLst>
                </a:gridCol>
              </a:tblGrid>
              <a:tr h="191974">
                <a:tc>
                  <a:txBody>
                    <a:bodyPr/>
                    <a:lstStyle/>
                    <a:p>
                      <a:endParaRPr lang="en-US" sz="400"/>
                    </a:p>
                  </a:txBody>
                  <a:tcPr/>
                </a:tc>
                <a:extLst>
                  <a:ext uri="{0D108BD9-81ED-4DB2-BD59-A6C34878D82A}">
                    <a16:rowId xmlns:a16="http://schemas.microsoft.com/office/drawing/2014/main" val="4134629932"/>
                  </a:ext>
                </a:extLst>
              </a:tr>
              <a:tr h="191974">
                <a:tc>
                  <a:txBody>
                    <a:bodyPr/>
                    <a:lstStyle/>
                    <a:p>
                      <a:endParaRPr lang="en-US" sz="400"/>
                    </a:p>
                  </a:txBody>
                  <a:tcPr/>
                </a:tc>
                <a:extLst>
                  <a:ext uri="{0D108BD9-81ED-4DB2-BD59-A6C34878D82A}">
                    <a16:rowId xmlns:a16="http://schemas.microsoft.com/office/drawing/2014/main" val="2215902101"/>
                  </a:ext>
                </a:extLst>
              </a:tr>
              <a:tr h="191974">
                <a:tc>
                  <a:txBody>
                    <a:bodyPr/>
                    <a:lstStyle/>
                    <a:p>
                      <a:endParaRPr lang="en-US" sz="400"/>
                    </a:p>
                  </a:txBody>
                  <a:tcPr/>
                </a:tc>
                <a:extLst>
                  <a:ext uri="{0D108BD9-81ED-4DB2-BD59-A6C34878D82A}">
                    <a16:rowId xmlns:a16="http://schemas.microsoft.com/office/drawing/2014/main" val="1117076095"/>
                  </a:ext>
                </a:extLst>
              </a:tr>
              <a:tr h="191974">
                <a:tc>
                  <a:txBody>
                    <a:bodyPr/>
                    <a:lstStyle/>
                    <a:p>
                      <a:endParaRPr lang="en-US" sz="400"/>
                    </a:p>
                  </a:txBody>
                  <a:tcPr/>
                </a:tc>
                <a:extLst>
                  <a:ext uri="{0D108BD9-81ED-4DB2-BD59-A6C34878D82A}">
                    <a16:rowId xmlns:a16="http://schemas.microsoft.com/office/drawing/2014/main" val="2029613389"/>
                  </a:ext>
                </a:extLst>
              </a:tr>
              <a:tr h="191974">
                <a:tc>
                  <a:txBody>
                    <a:bodyPr/>
                    <a:lstStyle/>
                    <a:p>
                      <a:endParaRPr lang="en-US" sz="400"/>
                    </a:p>
                  </a:txBody>
                  <a:tcPr/>
                </a:tc>
                <a:extLst>
                  <a:ext uri="{0D108BD9-81ED-4DB2-BD59-A6C34878D82A}">
                    <a16:rowId xmlns:a16="http://schemas.microsoft.com/office/drawing/2014/main" val="1069757497"/>
                  </a:ext>
                </a:extLst>
              </a:tr>
            </a:tbl>
          </a:graphicData>
        </a:graphic>
      </p:graphicFrame>
      <p:sp>
        <p:nvSpPr>
          <p:cNvPr id="3" name="Oval 2">
            <a:extLst>
              <a:ext uri="{FF2B5EF4-FFF2-40B4-BE49-F238E27FC236}">
                <a16:creationId xmlns:a16="http://schemas.microsoft.com/office/drawing/2014/main" id="{0BC6C53B-7A50-443C-B698-2360F214891F}"/>
              </a:ext>
            </a:extLst>
          </p:cNvPr>
          <p:cNvSpPr/>
          <p:nvPr/>
        </p:nvSpPr>
        <p:spPr>
          <a:xfrm>
            <a:off x="4839626" y="2027802"/>
            <a:ext cx="1321033" cy="112064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Calculate Age</a:t>
            </a:r>
          </a:p>
        </p:txBody>
      </p:sp>
      <p:sp>
        <p:nvSpPr>
          <p:cNvPr id="19" name="Oval 18">
            <a:extLst>
              <a:ext uri="{FF2B5EF4-FFF2-40B4-BE49-F238E27FC236}">
                <a16:creationId xmlns:a16="http://schemas.microsoft.com/office/drawing/2014/main" id="{6B2ED352-5C87-445F-A977-33A77F6D5880}"/>
              </a:ext>
            </a:extLst>
          </p:cNvPr>
          <p:cNvSpPr/>
          <p:nvPr/>
        </p:nvSpPr>
        <p:spPr>
          <a:xfrm>
            <a:off x="4839627" y="3525265"/>
            <a:ext cx="1321033" cy="112064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Calculate Age</a:t>
            </a:r>
          </a:p>
        </p:txBody>
      </p:sp>
      <p:sp>
        <p:nvSpPr>
          <p:cNvPr id="20" name="Oval 19">
            <a:extLst>
              <a:ext uri="{FF2B5EF4-FFF2-40B4-BE49-F238E27FC236}">
                <a16:creationId xmlns:a16="http://schemas.microsoft.com/office/drawing/2014/main" id="{915EBEA0-0901-44C7-A807-5A6C08532A06}"/>
              </a:ext>
            </a:extLst>
          </p:cNvPr>
          <p:cNvSpPr/>
          <p:nvPr/>
        </p:nvSpPr>
        <p:spPr>
          <a:xfrm>
            <a:off x="4839625" y="5058641"/>
            <a:ext cx="1321033" cy="112064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Calculate Age</a:t>
            </a:r>
          </a:p>
        </p:txBody>
      </p:sp>
      <p:sp>
        <p:nvSpPr>
          <p:cNvPr id="21" name="Oval 20">
            <a:extLst>
              <a:ext uri="{FF2B5EF4-FFF2-40B4-BE49-F238E27FC236}">
                <a16:creationId xmlns:a16="http://schemas.microsoft.com/office/drawing/2014/main" id="{1D480E1D-DCB5-431B-A077-C0E78743E8D7}"/>
              </a:ext>
            </a:extLst>
          </p:cNvPr>
          <p:cNvSpPr/>
          <p:nvPr/>
        </p:nvSpPr>
        <p:spPr>
          <a:xfrm>
            <a:off x="7186225" y="3514114"/>
            <a:ext cx="1321033" cy="112064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Average Age</a:t>
            </a:r>
          </a:p>
        </p:txBody>
      </p:sp>
      <p:cxnSp>
        <p:nvCxnSpPr>
          <p:cNvPr id="10" name="Connector: Curved 9">
            <a:extLst>
              <a:ext uri="{FF2B5EF4-FFF2-40B4-BE49-F238E27FC236}">
                <a16:creationId xmlns:a16="http://schemas.microsoft.com/office/drawing/2014/main" id="{E7DCA3F8-2F18-4725-BE77-2362CC7DD8B8}"/>
              </a:ext>
            </a:extLst>
          </p:cNvPr>
          <p:cNvCxnSpPr>
            <a:stCxn id="3" idx="6"/>
            <a:endCxn id="21" idx="2"/>
          </p:cNvCxnSpPr>
          <p:nvPr/>
        </p:nvCxnSpPr>
        <p:spPr>
          <a:xfrm>
            <a:off x="6160659" y="2588126"/>
            <a:ext cx="1025566" cy="1486312"/>
          </a:xfrm>
          <a:prstGeom prst="curvedConnector3">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37E57E6-3788-4469-BEF2-3291F903A14D}"/>
              </a:ext>
            </a:extLst>
          </p:cNvPr>
          <p:cNvCxnSpPr>
            <a:cxnSpLocks/>
            <a:stCxn id="20" idx="6"/>
            <a:endCxn id="21" idx="2"/>
          </p:cNvCxnSpPr>
          <p:nvPr/>
        </p:nvCxnSpPr>
        <p:spPr>
          <a:xfrm flipV="1">
            <a:off x="6160658" y="4074438"/>
            <a:ext cx="1025567" cy="1544527"/>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66304A0-363F-4ADD-A75C-41711B401E3C}"/>
              </a:ext>
            </a:extLst>
          </p:cNvPr>
          <p:cNvCxnSpPr>
            <a:cxnSpLocks/>
            <a:stCxn id="19" idx="6"/>
            <a:endCxn id="21" idx="2"/>
          </p:cNvCxnSpPr>
          <p:nvPr/>
        </p:nvCxnSpPr>
        <p:spPr>
          <a:xfrm flipV="1">
            <a:off x="6160660" y="4074438"/>
            <a:ext cx="1025565" cy="11151"/>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48F412-6283-436B-82AC-7F70AA112452}"/>
              </a:ext>
            </a:extLst>
          </p:cNvPr>
          <p:cNvCxnSpPr>
            <a:cxnSpLocks/>
          </p:cNvCxnSpPr>
          <p:nvPr/>
        </p:nvCxnSpPr>
        <p:spPr>
          <a:xfrm>
            <a:off x="4225922" y="4085589"/>
            <a:ext cx="479889" cy="0"/>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62A4A56-2C8F-4A06-84CC-3904BE5728E3}"/>
              </a:ext>
            </a:extLst>
          </p:cNvPr>
          <p:cNvCxnSpPr>
            <a:cxnSpLocks/>
          </p:cNvCxnSpPr>
          <p:nvPr/>
        </p:nvCxnSpPr>
        <p:spPr>
          <a:xfrm>
            <a:off x="4225922" y="5699354"/>
            <a:ext cx="479889" cy="0"/>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C92D5EE-80DE-46D4-A4BD-BCF576D10C06}"/>
              </a:ext>
            </a:extLst>
          </p:cNvPr>
          <p:cNvCxnSpPr>
            <a:cxnSpLocks/>
          </p:cNvCxnSpPr>
          <p:nvPr/>
        </p:nvCxnSpPr>
        <p:spPr>
          <a:xfrm>
            <a:off x="4225922" y="2573457"/>
            <a:ext cx="479889" cy="0"/>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Arrow: Left 39">
            <a:extLst>
              <a:ext uri="{FF2B5EF4-FFF2-40B4-BE49-F238E27FC236}">
                <a16:creationId xmlns:a16="http://schemas.microsoft.com/office/drawing/2014/main" id="{0429AF74-3382-42D7-B193-54C3E572EAE1}"/>
              </a:ext>
            </a:extLst>
          </p:cNvPr>
          <p:cNvSpPr/>
          <p:nvPr/>
        </p:nvSpPr>
        <p:spPr>
          <a:xfrm>
            <a:off x="6462518" y="1918010"/>
            <a:ext cx="1321033" cy="941022"/>
          </a:xfrm>
          <a:prstGeom prst="leftArrow">
            <a:avLst/>
          </a:prstGeom>
          <a:solidFill>
            <a:srgbClr val="CBD9D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ysClr val="windowText" lastClr="000000"/>
                </a:solidFill>
              </a:rPr>
              <a:t>Map</a:t>
            </a:r>
          </a:p>
        </p:txBody>
      </p:sp>
      <p:sp>
        <p:nvSpPr>
          <p:cNvPr id="42" name="Arrow: Left 41">
            <a:extLst>
              <a:ext uri="{FF2B5EF4-FFF2-40B4-BE49-F238E27FC236}">
                <a16:creationId xmlns:a16="http://schemas.microsoft.com/office/drawing/2014/main" id="{88554849-5C92-4A45-95B0-B04FE7C1802C}"/>
              </a:ext>
            </a:extLst>
          </p:cNvPr>
          <p:cNvSpPr/>
          <p:nvPr/>
        </p:nvSpPr>
        <p:spPr>
          <a:xfrm>
            <a:off x="8832890" y="3568715"/>
            <a:ext cx="1321033" cy="941022"/>
          </a:xfrm>
          <a:prstGeom prst="leftArrow">
            <a:avLst/>
          </a:prstGeom>
          <a:solidFill>
            <a:srgbClr val="CBD9D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ysClr val="windowText" lastClr="000000"/>
                </a:solidFill>
              </a:rPr>
              <a:t>Reduce</a:t>
            </a:r>
          </a:p>
        </p:txBody>
      </p:sp>
    </p:spTree>
    <p:extLst>
      <p:ext uri="{BB962C8B-B14F-4D97-AF65-F5344CB8AC3E}">
        <p14:creationId xmlns:p14="http://schemas.microsoft.com/office/powerpoint/2010/main" val="3752416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A0BD2-AE22-4108-A08B-52227FEA216A}"/>
              </a:ext>
            </a:extLst>
          </p:cNvPr>
          <p:cNvSpPr>
            <a:spLocks noGrp="1"/>
          </p:cNvSpPr>
          <p:nvPr>
            <p:ph type="title"/>
          </p:nvPr>
        </p:nvSpPr>
        <p:spPr/>
        <p:txBody>
          <a:bodyPr/>
          <a:lstStyle/>
          <a:p>
            <a:r>
              <a:rPr lang="en-US"/>
              <a:t>Lazy Execution</a:t>
            </a:r>
          </a:p>
        </p:txBody>
      </p:sp>
      <p:sp>
        <p:nvSpPr>
          <p:cNvPr id="4" name="Text Placeholder 3">
            <a:extLst>
              <a:ext uri="{FF2B5EF4-FFF2-40B4-BE49-F238E27FC236}">
                <a16:creationId xmlns:a16="http://schemas.microsoft.com/office/drawing/2014/main" id="{920786B6-9A16-4F1B-B6B0-AD115F51C09D}"/>
              </a:ext>
            </a:extLst>
          </p:cNvPr>
          <p:cNvSpPr>
            <a:spLocks noGrp="1"/>
          </p:cNvSpPr>
          <p:nvPr>
            <p:ph type="body" sz="quarter" idx="10"/>
          </p:nvPr>
        </p:nvSpPr>
        <p:spPr/>
        <p:txBody>
          <a:bodyPr/>
          <a:lstStyle/>
          <a:p>
            <a:r>
              <a:rPr lang="en-US"/>
              <a:t>Building a Factory</a:t>
            </a:r>
          </a:p>
        </p:txBody>
      </p:sp>
      <p:graphicFrame>
        <p:nvGraphicFramePr>
          <p:cNvPr id="5" name="Table 4">
            <a:extLst>
              <a:ext uri="{FF2B5EF4-FFF2-40B4-BE49-F238E27FC236}">
                <a16:creationId xmlns:a16="http://schemas.microsoft.com/office/drawing/2014/main" id="{F952026B-8E5A-4215-BE79-4F751CDA7A2C}"/>
              </a:ext>
            </a:extLst>
          </p:cNvPr>
          <p:cNvGraphicFramePr>
            <a:graphicFrameLocks noGrp="1"/>
          </p:cNvGraphicFramePr>
          <p:nvPr>
            <p:extLst>
              <p:ext uri="{D42A27DB-BD31-4B8C-83A1-F6EECF244321}">
                <p14:modId xmlns:p14="http://schemas.microsoft.com/office/powerpoint/2010/main" val="1461757313"/>
              </p:ext>
            </p:extLst>
          </p:nvPr>
        </p:nvGraphicFramePr>
        <p:xfrm>
          <a:off x="5709423" y="2001849"/>
          <a:ext cx="1321033" cy="841915"/>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321033">
                  <a:extLst>
                    <a:ext uri="{9D8B030D-6E8A-4147-A177-3AD203B41FA5}">
                      <a16:colId xmlns:a16="http://schemas.microsoft.com/office/drawing/2014/main" val="856548784"/>
                    </a:ext>
                  </a:extLst>
                </a:gridCol>
              </a:tblGrid>
              <a:tr h="168383">
                <a:tc>
                  <a:txBody>
                    <a:bodyPr/>
                    <a:lstStyle/>
                    <a:p>
                      <a:endParaRPr lang="en-US" sz="400"/>
                    </a:p>
                  </a:txBody>
                  <a:tcPr/>
                </a:tc>
                <a:extLst>
                  <a:ext uri="{0D108BD9-81ED-4DB2-BD59-A6C34878D82A}">
                    <a16:rowId xmlns:a16="http://schemas.microsoft.com/office/drawing/2014/main" val="2488894575"/>
                  </a:ext>
                </a:extLst>
              </a:tr>
              <a:tr h="168383">
                <a:tc>
                  <a:txBody>
                    <a:bodyPr/>
                    <a:lstStyle/>
                    <a:p>
                      <a:endParaRPr lang="en-US" sz="400"/>
                    </a:p>
                  </a:txBody>
                  <a:tcPr/>
                </a:tc>
                <a:extLst>
                  <a:ext uri="{0D108BD9-81ED-4DB2-BD59-A6C34878D82A}">
                    <a16:rowId xmlns:a16="http://schemas.microsoft.com/office/drawing/2014/main" val="856515406"/>
                  </a:ext>
                </a:extLst>
              </a:tr>
              <a:tr h="168383">
                <a:tc>
                  <a:txBody>
                    <a:bodyPr/>
                    <a:lstStyle/>
                    <a:p>
                      <a:endParaRPr lang="en-US" sz="400"/>
                    </a:p>
                  </a:txBody>
                  <a:tcPr/>
                </a:tc>
                <a:extLst>
                  <a:ext uri="{0D108BD9-81ED-4DB2-BD59-A6C34878D82A}">
                    <a16:rowId xmlns:a16="http://schemas.microsoft.com/office/drawing/2014/main" val="704541070"/>
                  </a:ext>
                </a:extLst>
              </a:tr>
              <a:tr h="168383">
                <a:tc>
                  <a:txBody>
                    <a:bodyPr/>
                    <a:lstStyle/>
                    <a:p>
                      <a:endParaRPr lang="en-US" sz="400"/>
                    </a:p>
                  </a:txBody>
                  <a:tcPr/>
                </a:tc>
                <a:extLst>
                  <a:ext uri="{0D108BD9-81ED-4DB2-BD59-A6C34878D82A}">
                    <a16:rowId xmlns:a16="http://schemas.microsoft.com/office/drawing/2014/main" val="109547125"/>
                  </a:ext>
                </a:extLst>
              </a:tr>
              <a:tr h="168383">
                <a:tc>
                  <a:txBody>
                    <a:bodyPr/>
                    <a:lstStyle/>
                    <a:p>
                      <a:endParaRPr lang="en-US" sz="400"/>
                    </a:p>
                  </a:txBody>
                  <a:tcPr/>
                </a:tc>
                <a:extLst>
                  <a:ext uri="{0D108BD9-81ED-4DB2-BD59-A6C34878D82A}">
                    <a16:rowId xmlns:a16="http://schemas.microsoft.com/office/drawing/2014/main" val="1263358476"/>
                  </a:ext>
                </a:extLst>
              </a:tr>
            </a:tbl>
          </a:graphicData>
        </a:graphic>
      </p:graphicFrame>
      <p:graphicFrame>
        <p:nvGraphicFramePr>
          <p:cNvPr id="6" name="Table 5">
            <a:extLst>
              <a:ext uri="{FF2B5EF4-FFF2-40B4-BE49-F238E27FC236}">
                <a16:creationId xmlns:a16="http://schemas.microsoft.com/office/drawing/2014/main" id="{721524A9-F232-4017-9116-02CB81766DA5}"/>
              </a:ext>
            </a:extLst>
          </p:cNvPr>
          <p:cNvGraphicFramePr>
            <a:graphicFrameLocks noGrp="1"/>
          </p:cNvGraphicFramePr>
          <p:nvPr>
            <p:extLst>
              <p:ext uri="{D42A27DB-BD31-4B8C-83A1-F6EECF244321}">
                <p14:modId xmlns:p14="http://schemas.microsoft.com/office/powerpoint/2010/main" val="659303349"/>
              </p:ext>
            </p:extLst>
          </p:nvPr>
        </p:nvGraphicFramePr>
        <p:xfrm>
          <a:off x="5709423" y="3355675"/>
          <a:ext cx="1321033" cy="133656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321033">
                  <a:extLst>
                    <a:ext uri="{9D8B030D-6E8A-4147-A177-3AD203B41FA5}">
                      <a16:colId xmlns:a16="http://schemas.microsoft.com/office/drawing/2014/main" val="3816815131"/>
                    </a:ext>
                  </a:extLst>
                </a:gridCol>
              </a:tblGrid>
              <a:tr h="190938">
                <a:tc>
                  <a:txBody>
                    <a:bodyPr/>
                    <a:lstStyle/>
                    <a:p>
                      <a:endParaRPr lang="en-US" sz="500"/>
                    </a:p>
                  </a:txBody>
                  <a:tcPr/>
                </a:tc>
                <a:extLst>
                  <a:ext uri="{0D108BD9-81ED-4DB2-BD59-A6C34878D82A}">
                    <a16:rowId xmlns:a16="http://schemas.microsoft.com/office/drawing/2014/main" val="3116687418"/>
                  </a:ext>
                </a:extLst>
              </a:tr>
              <a:tr h="190938">
                <a:tc>
                  <a:txBody>
                    <a:bodyPr/>
                    <a:lstStyle/>
                    <a:p>
                      <a:endParaRPr lang="en-US" sz="500"/>
                    </a:p>
                  </a:txBody>
                  <a:tcPr/>
                </a:tc>
                <a:extLst>
                  <a:ext uri="{0D108BD9-81ED-4DB2-BD59-A6C34878D82A}">
                    <a16:rowId xmlns:a16="http://schemas.microsoft.com/office/drawing/2014/main" val="3602605967"/>
                  </a:ext>
                </a:extLst>
              </a:tr>
              <a:tr h="190938">
                <a:tc>
                  <a:txBody>
                    <a:bodyPr/>
                    <a:lstStyle/>
                    <a:p>
                      <a:endParaRPr lang="en-US" sz="500"/>
                    </a:p>
                  </a:txBody>
                  <a:tcPr/>
                </a:tc>
                <a:extLst>
                  <a:ext uri="{0D108BD9-81ED-4DB2-BD59-A6C34878D82A}">
                    <a16:rowId xmlns:a16="http://schemas.microsoft.com/office/drawing/2014/main" val="710775010"/>
                  </a:ext>
                </a:extLst>
              </a:tr>
              <a:tr h="190938">
                <a:tc>
                  <a:txBody>
                    <a:bodyPr/>
                    <a:lstStyle/>
                    <a:p>
                      <a:endParaRPr lang="en-US" sz="500"/>
                    </a:p>
                  </a:txBody>
                  <a:tcPr/>
                </a:tc>
                <a:extLst>
                  <a:ext uri="{0D108BD9-81ED-4DB2-BD59-A6C34878D82A}">
                    <a16:rowId xmlns:a16="http://schemas.microsoft.com/office/drawing/2014/main" val="961062832"/>
                  </a:ext>
                </a:extLst>
              </a:tr>
              <a:tr h="190938">
                <a:tc>
                  <a:txBody>
                    <a:bodyPr/>
                    <a:lstStyle/>
                    <a:p>
                      <a:endParaRPr lang="en-US" sz="500"/>
                    </a:p>
                  </a:txBody>
                  <a:tcPr/>
                </a:tc>
                <a:extLst>
                  <a:ext uri="{0D108BD9-81ED-4DB2-BD59-A6C34878D82A}">
                    <a16:rowId xmlns:a16="http://schemas.microsoft.com/office/drawing/2014/main" val="3021200044"/>
                  </a:ext>
                </a:extLst>
              </a:tr>
              <a:tr h="190938">
                <a:tc>
                  <a:txBody>
                    <a:bodyPr/>
                    <a:lstStyle/>
                    <a:p>
                      <a:endParaRPr lang="en-US" sz="500"/>
                    </a:p>
                  </a:txBody>
                  <a:tcPr/>
                </a:tc>
                <a:extLst>
                  <a:ext uri="{0D108BD9-81ED-4DB2-BD59-A6C34878D82A}">
                    <a16:rowId xmlns:a16="http://schemas.microsoft.com/office/drawing/2014/main" val="881486562"/>
                  </a:ext>
                </a:extLst>
              </a:tr>
              <a:tr h="190938">
                <a:tc>
                  <a:txBody>
                    <a:bodyPr/>
                    <a:lstStyle/>
                    <a:p>
                      <a:endParaRPr lang="en-US" sz="500"/>
                    </a:p>
                  </a:txBody>
                  <a:tcPr/>
                </a:tc>
                <a:extLst>
                  <a:ext uri="{0D108BD9-81ED-4DB2-BD59-A6C34878D82A}">
                    <a16:rowId xmlns:a16="http://schemas.microsoft.com/office/drawing/2014/main" val="3732847654"/>
                  </a:ext>
                </a:extLst>
              </a:tr>
            </a:tbl>
          </a:graphicData>
        </a:graphic>
      </p:graphicFrame>
      <p:graphicFrame>
        <p:nvGraphicFramePr>
          <p:cNvPr id="7" name="Table 6">
            <a:extLst>
              <a:ext uri="{FF2B5EF4-FFF2-40B4-BE49-F238E27FC236}">
                <a16:creationId xmlns:a16="http://schemas.microsoft.com/office/drawing/2014/main" id="{9C6F1382-5A17-4C74-8DE0-00F2F7732DC2}"/>
              </a:ext>
            </a:extLst>
          </p:cNvPr>
          <p:cNvGraphicFramePr>
            <a:graphicFrameLocks noGrp="1"/>
          </p:cNvGraphicFramePr>
          <p:nvPr>
            <p:extLst>
              <p:ext uri="{D42A27DB-BD31-4B8C-83A1-F6EECF244321}">
                <p14:modId xmlns:p14="http://schemas.microsoft.com/office/powerpoint/2010/main" val="2008415419"/>
              </p:ext>
            </p:extLst>
          </p:nvPr>
        </p:nvGraphicFramePr>
        <p:xfrm>
          <a:off x="5709423" y="5204151"/>
          <a:ext cx="1321033" cy="95987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321033">
                  <a:extLst>
                    <a:ext uri="{9D8B030D-6E8A-4147-A177-3AD203B41FA5}">
                      <a16:colId xmlns:a16="http://schemas.microsoft.com/office/drawing/2014/main" val="202672430"/>
                    </a:ext>
                  </a:extLst>
                </a:gridCol>
              </a:tblGrid>
              <a:tr h="191974">
                <a:tc>
                  <a:txBody>
                    <a:bodyPr/>
                    <a:lstStyle/>
                    <a:p>
                      <a:endParaRPr lang="en-US" sz="400"/>
                    </a:p>
                  </a:txBody>
                  <a:tcPr/>
                </a:tc>
                <a:extLst>
                  <a:ext uri="{0D108BD9-81ED-4DB2-BD59-A6C34878D82A}">
                    <a16:rowId xmlns:a16="http://schemas.microsoft.com/office/drawing/2014/main" val="4134629932"/>
                  </a:ext>
                </a:extLst>
              </a:tr>
              <a:tr h="191974">
                <a:tc>
                  <a:txBody>
                    <a:bodyPr/>
                    <a:lstStyle/>
                    <a:p>
                      <a:endParaRPr lang="en-US" sz="400"/>
                    </a:p>
                  </a:txBody>
                  <a:tcPr/>
                </a:tc>
                <a:extLst>
                  <a:ext uri="{0D108BD9-81ED-4DB2-BD59-A6C34878D82A}">
                    <a16:rowId xmlns:a16="http://schemas.microsoft.com/office/drawing/2014/main" val="2215902101"/>
                  </a:ext>
                </a:extLst>
              </a:tr>
              <a:tr h="191974">
                <a:tc>
                  <a:txBody>
                    <a:bodyPr/>
                    <a:lstStyle/>
                    <a:p>
                      <a:endParaRPr lang="en-US" sz="400"/>
                    </a:p>
                  </a:txBody>
                  <a:tcPr/>
                </a:tc>
                <a:extLst>
                  <a:ext uri="{0D108BD9-81ED-4DB2-BD59-A6C34878D82A}">
                    <a16:rowId xmlns:a16="http://schemas.microsoft.com/office/drawing/2014/main" val="1117076095"/>
                  </a:ext>
                </a:extLst>
              </a:tr>
              <a:tr h="191974">
                <a:tc>
                  <a:txBody>
                    <a:bodyPr/>
                    <a:lstStyle/>
                    <a:p>
                      <a:endParaRPr lang="en-US" sz="400"/>
                    </a:p>
                  </a:txBody>
                  <a:tcPr/>
                </a:tc>
                <a:extLst>
                  <a:ext uri="{0D108BD9-81ED-4DB2-BD59-A6C34878D82A}">
                    <a16:rowId xmlns:a16="http://schemas.microsoft.com/office/drawing/2014/main" val="2029613389"/>
                  </a:ext>
                </a:extLst>
              </a:tr>
              <a:tr h="191974">
                <a:tc>
                  <a:txBody>
                    <a:bodyPr/>
                    <a:lstStyle/>
                    <a:p>
                      <a:endParaRPr lang="en-US" sz="400"/>
                    </a:p>
                  </a:txBody>
                  <a:tcPr/>
                </a:tc>
                <a:extLst>
                  <a:ext uri="{0D108BD9-81ED-4DB2-BD59-A6C34878D82A}">
                    <a16:rowId xmlns:a16="http://schemas.microsoft.com/office/drawing/2014/main" val="1069757497"/>
                  </a:ext>
                </a:extLst>
              </a:tr>
            </a:tbl>
          </a:graphicData>
        </a:graphic>
      </p:graphicFrame>
      <p:sp>
        <p:nvSpPr>
          <p:cNvPr id="8" name="Oval 7">
            <a:extLst>
              <a:ext uri="{FF2B5EF4-FFF2-40B4-BE49-F238E27FC236}">
                <a16:creationId xmlns:a16="http://schemas.microsoft.com/office/drawing/2014/main" id="{E49CD776-16F8-4F3A-BEFF-4096B5785580}"/>
              </a:ext>
            </a:extLst>
          </p:cNvPr>
          <p:cNvSpPr/>
          <p:nvPr/>
        </p:nvSpPr>
        <p:spPr>
          <a:xfrm>
            <a:off x="7850456" y="2012534"/>
            <a:ext cx="1321033" cy="112064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Calculate Age</a:t>
            </a:r>
          </a:p>
        </p:txBody>
      </p:sp>
      <p:sp>
        <p:nvSpPr>
          <p:cNvPr id="9" name="Oval 8">
            <a:extLst>
              <a:ext uri="{FF2B5EF4-FFF2-40B4-BE49-F238E27FC236}">
                <a16:creationId xmlns:a16="http://schemas.microsoft.com/office/drawing/2014/main" id="{ED0281C2-9E66-47F4-B44F-C62AC375A064}"/>
              </a:ext>
            </a:extLst>
          </p:cNvPr>
          <p:cNvSpPr/>
          <p:nvPr/>
        </p:nvSpPr>
        <p:spPr>
          <a:xfrm>
            <a:off x="7850457" y="3509997"/>
            <a:ext cx="1321033" cy="112064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Calculate Age</a:t>
            </a:r>
          </a:p>
        </p:txBody>
      </p:sp>
      <p:sp>
        <p:nvSpPr>
          <p:cNvPr id="10" name="Oval 9">
            <a:extLst>
              <a:ext uri="{FF2B5EF4-FFF2-40B4-BE49-F238E27FC236}">
                <a16:creationId xmlns:a16="http://schemas.microsoft.com/office/drawing/2014/main" id="{C5C3C144-BEB7-4F14-95B7-8FA680E5B2D0}"/>
              </a:ext>
            </a:extLst>
          </p:cNvPr>
          <p:cNvSpPr/>
          <p:nvPr/>
        </p:nvSpPr>
        <p:spPr>
          <a:xfrm>
            <a:off x="7850455" y="5043373"/>
            <a:ext cx="1321033" cy="112064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Calculate Age</a:t>
            </a:r>
          </a:p>
        </p:txBody>
      </p:sp>
      <p:sp>
        <p:nvSpPr>
          <p:cNvPr id="11" name="Oval 10">
            <a:extLst>
              <a:ext uri="{FF2B5EF4-FFF2-40B4-BE49-F238E27FC236}">
                <a16:creationId xmlns:a16="http://schemas.microsoft.com/office/drawing/2014/main" id="{5A376F8D-635A-475B-AD50-372A9CE0D21E}"/>
              </a:ext>
            </a:extLst>
          </p:cNvPr>
          <p:cNvSpPr/>
          <p:nvPr/>
        </p:nvSpPr>
        <p:spPr>
          <a:xfrm>
            <a:off x="10197055" y="3498846"/>
            <a:ext cx="1321033" cy="112064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Average Age</a:t>
            </a:r>
          </a:p>
        </p:txBody>
      </p:sp>
      <p:cxnSp>
        <p:nvCxnSpPr>
          <p:cNvPr id="12" name="Connector: Curved 11">
            <a:extLst>
              <a:ext uri="{FF2B5EF4-FFF2-40B4-BE49-F238E27FC236}">
                <a16:creationId xmlns:a16="http://schemas.microsoft.com/office/drawing/2014/main" id="{04BF3FEE-9294-4962-97F9-0A537A670676}"/>
              </a:ext>
            </a:extLst>
          </p:cNvPr>
          <p:cNvCxnSpPr>
            <a:stCxn id="8" idx="6"/>
            <a:endCxn id="11" idx="2"/>
          </p:cNvCxnSpPr>
          <p:nvPr/>
        </p:nvCxnSpPr>
        <p:spPr>
          <a:xfrm>
            <a:off x="9171489" y="2572858"/>
            <a:ext cx="1025566" cy="1486312"/>
          </a:xfrm>
          <a:prstGeom prst="curvedConnector3">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9841A399-4053-4191-8A4D-349960945693}"/>
              </a:ext>
            </a:extLst>
          </p:cNvPr>
          <p:cNvCxnSpPr>
            <a:cxnSpLocks/>
            <a:stCxn id="10" idx="6"/>
            <a:endCxn id="11" idx="2"/>
          </p:cNvCxnSpPr>
          <p:nvPr/>
        </p:nvCxnSpPr>
        <p:spPr>
          <a:xfrm flipV="1">
            <a:off x="9171488" y="4059170"/>
            <a:ext cx="1025567" cy="1544527"/>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3B828-FB98-4462-AF06-2FD08DD5625B}"/>
              </a:ext>
            </a:extLst>
          </p:cNvPr>
          <p:cNvCxnSpPr>
            <a:cxnSpLocks/>
            <a:stCxn id="9" idx="6"/>
            <a:endCxn id="11" idx="2"/>
          </p:cNvCxnSpPr>
          <p:nvPr/>
        </p:nvCxnSpPr>
        <p:spPr>
          <a:xfrm flipV="1">
            <a:off x="9171490" y="4059170"/>
            <a:ext cx="1025565" cy="11151"/>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967EAE-3D63-49EB-85C4-EEAD5D44A532}"/>
              </a:ext>
            </a:extLst>
          </p:cNvPr>
          <p:cNvCxnSpPr>
            <a:cxnSpLocks/>
          </p:cNvCxnSpPr>
          <p:nvPr/>
        </p:nvCxnSpPr>
        <p:spPr>
          <a:xfrm>
            <a:off x="7236752" y="4070321"/>
            <a:ext cx="479889" cy="0"/>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6F6CBD-47CF-4A72-ACE2-A112909CB5E3}"/>
              </a:ext>
            </a:extLst>
          </p:cNvPr>
          <p:cNvCxnSpPr>
            <a:cxnSpLocks/>
          </p:cNvCxnSpPr>
          <p:nvPr/>
        </p:nvCxnSpPr>
        <p:spPr>
          <a:xfrm>
            <a:off x="7236752" y="5684086"/>
            <a:ext cx="479889" cy="0"/>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58EE72-B890-404A-858C-3FF369905F60}"/>
              </a:ext>
            </a:extLst>
          </p:cNvPr>
          <p:cNvCxnSpPr>
            <a:cxnSpLocks/>
          </p:cNvCxnSpPr>
          <p:nvPr/>
        </p:nvCxnSpPr>
        <p:spPr>
          <a:xfrm>
            <a:off x="7236752" y="2558189"/>
            <a:ext cx="479889" cy="0"/>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D332D1C-1C37-4A48-9926-FE7B64BA3756}"/>
              </a:ext>
            </a:extLst>
          </p:cNvPr>
          <p:cNvSpPr/>
          <p:nvPr/>
        </p:nvSpPr>
        <p:spPr>
          <a:xfrm>
            <a:off x="9868203" y="1690688"/>
            <a:ext cx="1770077" cy="780177"/>
          </a:xfrm>
          <a:prstGeom prst="rect">
            <a:avLst/>
          </a:prstGeom>
          <a:solidFill>
            <a:srgbClr val="CBD9D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ysClr val="windowText" lastClr="000000"/>
                </a:solidFill>
              </a:rPr>
              <a:t>DAG</a:t>
            </a:r>
            <a:endParaRPr lang="en-US" sz="1050" b="1">
              <a:solidFill>
                <a:sysClr val="windowText" lastClr="000000"/>
              </a:solidFill>
            </a:endParaRPr>
          </a:p>
        </p:txBody>
      </p:sp>
      <p:pic>
        <p:nvPicPr>
          <p:cNvPr id="23" name="Picture 22" descr="Bottles in a production line">
            <a:extLst>
              <a:ext uri="{FF2B5EF4-FFF2-40B4-BE49-F238E27FC236}">
                <a16:creationId xmlns:a16="http://schemas.microsoft.com/office/drawing/2014/main" id="{7E67D3C7-7768-4AFE-9D0F-20940E6EFA3B}"/>
              </a:ext>
            </a:extLst>
          </p:cNvPr>
          <p:cNvPicPr>
            <a:picLocks noChangeAspect="1"/>
          </p:cNvPicPr>
          <p:nvPr/>
        </p:nvPicPr>
        <p:blipFill rotWithShape="1">
          <a:blip r:embed="rId3">
            <a:extLst>
              <a:ext uri="{28A0092B-C50C-407E-A947-70E740481C1C}">
                <a14:useLocalDpi xmlns:a14="http://schemas.microsoft.com/office/drawing/2010/main" val="0"/>
              </a:ext>
            </a:extLst>
          </a:blip>
          <a:srcRect l="10726" r="29293"/>
          <a:stretch/>
        </p:blipFill>
        <p:spPr>
          <a:xfrm>
            <a:off x="1125887" y="1836926"/>
            <a:ext cx="3936380" cy="4374063"/>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541704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15000">
              <a:srgbClr val="FBFFFE"/>
            </a:gs>
            <a:gs pos="38000">
              <a:srgbClr val="E7EDEA"/>
            </a:gs>
            <a:gs pos="55000">
              <a:srgbClr val="CBD9D3"/>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A42F9-4AF3-4147-9864-7EA5B8EC5A49}"/>
              </a:ext>
            </a:extLst>
          </p:cNvPr>
          <p:cNvSpPr>
            <a:spLocks noGrp="1"/>
          </p:cNvSpPr>
          <p:nvPr>
            <p:ph type="title"/>
          </p:nvPr>
        </p:nvSpPr>
        <p:spPr/>
        <p:txBody>
          <a:bodyPr/>
          <a:lstStyle/>
          <a:p>
            <a:r>
              <a:rPr lang="en-US"/>
              <a:t>Relational Databases</a:t>
            </a:r>
          </a:p>
        </p:txBody>
      </p:sp>
      <p:graphicFrame>
        <p:nvGraphicFramePr>
          <p:cNvPr id="5" name="Content Placeholder 4">
            <a:extLst>
              <a:ext uri="{FF2B5EF4-FFF2-40B4-BE49-F238E27FC236}">
                <a16:creationId xmlns:a16="http://schemas.microsoft.com/office/drawing/2014/main" id="{4487A4F1-CE24-4860-B6F2-610B59C81054}"/>
              </a:ext>
            </a:extLst>
          </p:cNvPr>
          <p:cNvGraphicFramePr>
            <a:graphicFrameLocks noGrp="1"/>
          </p:cNvGraphicFramePr>
          <p:nvPr>
            <p:ph idx="1"/>
            <p:extLst>
              <p:ext uri="{D42A27DB-BD31-4B8C-83A1-F6EECF244321}">
                <p14:modId xmlns:p14="http://schemas.microsoft.com/office/powerpoint/2010/main" val="2474469869"/>
              </p:ext>
            </p:extLst>
          </p:nvPr>
        </p:nvGraphicFramePr>
        <p:xfrm>
          <a:off x="574675" y="1575302"/>
          <a:ext cx="11053763" cy="48937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3CF8406E-29C9-4B52-9B42-EEFE5E445685}"/>
              </a:ext>
            </a:extLst>
          </p:cNvPr>
          <p:cNvSpPr>
            <a:spLocks noGrp="1"/>
          </p:cNvSpPr>
          <p:nvPr>
            <p:ph type="body" sz="quarter" idx="10"/>
          </p:nvPr>
        </p:nvSpPr>
        <p:spPr/>
        <p:txBody>
          <a:bodyPr/>
          <a:lstStyle/>
          <a:p>
            <a:r>
              <a:rPr lang="en-US" sz="2400">
                <a:solidFill>
                  <a:schemeClr val="bg1"/>
                </a:solidFill>
              </a:rPr>
              <a:t>Ex: SQL</a:t>
            </a:r>
          </a:p>
          <a:p>
            <a:endParaRPr lang="en-US" sz="2400">
              <a:solidFill>
                <a:schemeClr val="bg1"/>
              </a:solidFill>
            </a:endParaRPr>
          </a:p>
        </p:txBody>
      </p:sp>
    </p:spTree>
    <p:extLst>
      <p:ext uri="{BB962C8B-B14F-4D97-AF65-F5344CB8AC3E}">
        <p14:creationId xmlns:p14="http://schemas.microsoft.com/office/powerpoint/2010/main" val="372661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15000">
              <a:srgbClr val="FBFFFE"/>
            </a:gs>
            <a:gs pos="38000">
              <a:srgbClr val="E7EDEA"/>
            </a:gs>
            <a:gs pos="55000">
              <a:srgbClr val="CBD9D3"/>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A42F9-4AF3-4147-9864-7EA5B8EC5A49}"/>
              </a:ext>
            </a:extLst>
          </p:cNvPr>
          <p:cNvSpPr>
            <a:spLocks noGrp="1"/>
          </p:cNvSpPr>
          <p:nvPr>
            <p:ph type="title"/>
          </p:nvPr>
        </p:nvSpPr>
        <p:spPr/>
        <p:txBody>
          <a:bodyPr/>
          <a:lstStyle/>
          <a:p>
            <a:r>
              <a:rPr lang="en-US" err="1"/>
              <a:t>DataFrame</a:t>
            </a:r>
            <a:endParaRPr lang="en-US"/>
          </a:p>
        </p:txBody>
      </p:sp>
      <p:graphicFrame>
        <p:nvGraphicFramePr>
          <p:cNvPr id="5" name="Content Placeholder 4">
            <a:extLst>
              <a:ext uri="{FF2B5EF4-FFF2-40B4-BE49-F238E27FC236}">
                <a16:creationId xmlns:a16="http://schemas.microsoft.com/office/drawing/2014/main" id="{4487A4F1-CE24-4860-B6F2-610B59C81054}"/>
              </a:ext>
            </a:extLst>
          </p:cNvPr>
          <p:cNvGraphicFramePr>
            <a:graphicFrameLocks noGrp="1"/>
          </p:cNvGraphicFramePr>
          <p:nvPr>
            <p:ph idx="1"/>
            <p:extLst>
              <p:ext uri="{D42A27DB-BD31-4B8C-83A1-F6EECF244321}">
                <p14:modId xmlns:p14="http://schemas.microsoft.com/office/powerpoint/2010/main" val="997360092"/>
              </p:ext>
            </p:extLst>
          </p:nvPr>
        </p:nvGraphicFramePr>
        <p:xfrm>
          <a:off x="574675" y="1575302"/>
          <a:ext cx="11053763" cy="48937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3CF8406E-29C9-4B52-9B42-EEFE5E445685}"/>
              </a:ext>
            </a:extLst>
          </p:cNvPr>
          <p:cNvSpPr>
            <a:spLocks noGrp="1"/>
          </p:cNvSpPr>
          <p:nvPr>
            <p:ph type="body" sz="quarter" idx="10"/>
          </p:nvPr>
        </p:nvSpPr>
        <p:spPr/>
        <p:txBody>
          <a:bodyPr/>
          <a:lstStyle/>
          <a:p>
            <a:r>
              <a:rPr lang="en-US" sz="2400">
                <a:solidFill>
                  <a:schemeClr val="bg1"/>
                </a:solidFill>
              </a:rPr>
              <a:t>Ex: </a:t>
            </a:r>
            <a:r>
              <a:rPr lang="en-US" sz="2400" err="1">
                <a:solidFill>
                  <a:schemeClr val="bg1"/>
                </a:solidFill>
              </a:rPr>
              <a:t>cuDF</a:t>
            </a:r>
            <a:r>
              <a:rPr lang="en-US" sz="2400">
                <a:solidFill>
                  <a:schemeClr val="bg1"/>
                </a:solidFill>
              </a:rPr>
              <a:t>, Pandas, R</a:t>
            </a:r>
          </a:p>
        </p:txBody>
      </p:sp>
    </p:spTree>
    <p:extLst>
      <p:ext uri="{BB962C8B-B14F-4D97-AF65-F5344CB8AC3E}">
        <p14:creationId xmlns:p14="http://schemas.microsoft.com/office/powerpoint/2010/main" val="3897898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0CB939-5D8F-4219-A93B-1B071CECC6A1}"/>
              </a:ext>
            </a:extLst>
          </p:cNvPr>
          <p:cNvSpPr/>
          <p:nvPr/>
        </p:nvSpPr>
        <p:spPr>
          <a:xfrm>
            <a:off x="2161015" y="3121224"/>
            <a:ext cx="7869971" cy="2143920"/>
          </a:xfrm>
          <a:prstGeom prst="rect">
            <a:avLst/>
          </a:prstGeom>
        </p:spPr>
        <p:txBody>
          <a:bodyPr wrap="square">
            <a:spAutoFit/>
          </a:bodyPr>
          <a:lstStyle/>
          <a:p>
            <a:pPr algn="ctr" defTabSz="507995"/>
            <a:r>
              <a:rPr lang="en-US" sz="3333">
                <a:solidFill>
                  <a:srgbClr val="FFFFFF"/>
                </a:solidFill>
              </a:rPr>
              <a:t>Main Goal:</a:t>
            </a:r>
          </a:p>
          <a:p>
            <a:pPr algn="ctr" defTabSz="507995"/>
            <a:r>
              <a:rPr lang="en-US" sz="3333">
                <a:solidFill>
                  <a:srgbClr val="FFFFFF"/>
                </a:solidFill>
              </a:rPr>
              <a:t>How do we organize and process an unexplored dataset to produce actionable insight?</a:t>
            </a:r>
          </a:p>
        </p:txBody>
      </p:sp>
    </p:spTree>
    <p:extLst>
      <p:ext uri="{BB962C8B-B14F-4D97-AF65-F5344CB8AC3E}">
        <p14:creationId xmlns:p14="http://schemas.microsoft.com/office/powerpoint/2010/main" val="1409474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15000">
              <a:srgbClr val="FBFFFE"/>
            </a:gs>
            <a:gs pos="38000">
              <a:srgbClr val="E7EDEA"/>
            </a:gs>
            <a:gs pos="55000">
              <a:srgbClr val="CBD9D3"/>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A42F9-4AF3-4147-9864-7EA5B8EC5A49}"/>
              </a:ext>
            </a:extLst>
          </p:cNvPr>
          <p:cNvSpPr>
            <a:spLocks noGrp="1"/>
          </p:cNvSpPr>
          <p:nvPr>
            <p:ph type="title"/>
          </p:nvPr>
        </p:nvSpPr>
        <p:spPr/>
        <p:txBody>
          <a:bodyPr/>
          <a:lstStyle/>
          <a:p>
            <a:r>
              <a:rPr lang="en-US" err="1"/>
              <a:t>Dask</a:t>
            </a:r>
            <a:endParaRPr lang="en-US"/>
          </a:p>
        </p:txBody>
      </p:sp>
      <p:graphicFrame>
        <p:nvGraphicFramePr>
          <p:cNvPr id="5" name="Content Placeholder 4">
            <a:extLst>
              <a:ext uri="{FF2B5EF4-FFF2-40B4-BE49-F238E27FC236}">
                <a16:creationId xmlns:a16="http://schemas.microsoft.com/office/drawing/2014/main" id="{4487A4F1-CE24-4860-B6F2-610B59C81054}"/>
              </a:ext>
            </a:extLst>
          </p:cNvPr>
          <p:cNvGraphicFramePr>
            <a:graphicFrameLocks noGrp="1"/>
          </p:cNvGraphicFramePr>
          <p:nvPr>
            <p:ph idx="1"/>
            <p:extLst>
              <p:ext uri="{D42A27DB-BD31-4B8C-83A1-F6EECF244321}">
                <p14:modId xmlns:p14="http://schemas.microsoft.com/office/powerpoint/2010/main" val="2188963307"/>
              </p:ext>
            </p:extLst>
          </p:nvPr>
        </p:nvGraphicFramePr>
        <p:xfrm>
          <a:off x="574675" y="1575302"/>
          <a:ext cx="11053763" cy="48937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3CF8406E-29C9-4B52-9B42-EEFE5E445685}"/>
              </a:ext>
            </a:extLst>
          </p:cNvPr>
          <p:cNvSpPr>
            <a:spLocks noGrp="1"/>
          </p:cNvSpPr>
          <p:nvPr>
            <p:ph type="body" sz="quarter" idx="10"/>
          </p:nvPr>
        </p:nvSpPr>
        <p:spPr/>
        <p:txBody>
          <a:bodyPr/>
          <a:lstStyle/>
          <a:p>
            <a:r>
              <a:rPr lang="en-US" sz="2400">
                <a:solidFill>
                  <a:schemeClr val="bg1"/>
                </a:solidFill>
              </a:rPr>
              <a:t>Ex: </a:t>
            </a:r>
            <a:r>
              <a:rPr lang="en-US" sz="2400" err="1">
                <a:solidFill>
                  <a:schemeClr val="bg1"/>
                </a:solidFill>
              </a:rPr>
              <a:t>Dask</a:t>
            </a:r>
            <a:r>
              <a:rPr lang="en-US" sz="2400">
                <a:solidFill>
                  <a:schemeClr val="bg1"/>
                </a:solidFill>
              </a:rPr>
              <a:t> </a:t>
            </a:r>
            <a:r>
              <a:rPr lang="en-US" sz="2400" err="1">
                <a:solidFill>
                  <a:schemeClr val="bg1"/>
                </a:solidFill>
              </a:rPr>
              <a:t>DataFrame</a:t>
            </a:r>
            <a:r>
              <a:rPr lang="en-US" sz="2400">
                <a:solidFill>
                  <a:schemeClr val="bg1"/>
                </a:solidFill>
              </a:rPr>
              <a:t>, </a:t>
            </a:r>
            <a:r>
              <a:rPr lang="en-US" sz="2400" err="1">
                <a:solidFill>
                  <a:schemeClr val="bg1"/>
                </a:solidFill>
              </a:rPr>
              <a:t>Dask-cuDF</a:t>
            </a:r>
            <a:endParaRPr lang="en-US" sz="2400">
              <a:solidFill>
                <a:schemeClr val="bg1"/>
              </a:solidFill>
            </a:endParaRPr>
          </a:p>
        </p:txBody>
      </p:sp>
    </p:spTree>
    <p:extLst>
      <p:ext uri="{BB962C8B-B14F-4D97-AF65-F5344CB8AC3E}">
        <p14:creationId xmlns:p14="http://schemas.microsoft.com/office/powerpoint/2010/main" val="1953764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43E2-F10E-4E68-B6B0-5DD6C6A487FF}"/>
              </a:ext>
            </a:extLst>
          </p:cNvPr>
          <p:cNvSpPr>
            <a:spLocks noGrp="1"/>
          </p:cNvSpPr>
          <p:nvPr>
            <p:ph type="title"/>
          </p:nvPr>
        </p:nvSpPr>
        <p:spPr/>
        <p:txBody>
          <a:bodyPr/>
          <a:lstStyle/>
          <a:p>
            <a:r>
              <a:rPr lang="en-US"/>
              <a:t>Lab</a:t>
            </a:r>
          </a:p>
        </p:txBody>
      </p:sp>
    </p:spTree>
    <p:extLst>
      <p:ext uri="{BB962C8B-B14F-4D97-AF65-F5344CB8AC3E}">
        <p14:creationId xmlns:p14="http://schemas.microsoft.com/office/powerpoint/2010/main" val="2826480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A0BD2-AE22-4108-A08B-52227FEA216A}"/>
              </a:ext>
            </a:extLst>
          </p:cNvPr>
          <p:cNvSpPr>
            <a:spLocks noGrp="1"/>
          </p:cNvSpPr>
          <p:nvPr>
            <p:ph type="title"/>
          </p:nvPr>
        </p:nvSpPr>
        <p:spPr>
          <a:xfrm>
            <a:off x="548513" y="538029"/>
            <a:ext cx="11084560" cy="656590"/>
          </a:xfrm>
        </p:spPr>
        <p:txBody>
          <a:bodyPr wrap="square" anchor="b">
            <a:normAutofit/>
          </a:bodyPr>
          <a:lstStyle/>
          <a:p>
            <a:r>
              <a:rPr lang="en-US"/>
              <a:t>Weather Systems</a:t>
            </a:r>
          </a:p>
        </p:txBody>
      </p:sp>
      <p:pic>
        <p:nvPicPr>
          <p:cNvPr id="1026" name="Picture 2">
            <a:extLst>
              <a:ext uri="{FF2B5EF4-FFF2-40B4-BE49-F238E27FC236}">
                <a16:creationId xmlns:a16="http://schemas.microsoft.com/office/drawing/2014/main" id="{1286BD9F-F6D4-48DD-A6F3-8760EA3CF8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52" r="-1" b="27182"/>
          <a:stretch/>
        </p:blipFill>
        <p:spPr bwMode="auto">
          <a:xfrm>
            <a:off x="563753" y="1634303"/>
            <a:ext cx="11069320" cy="3942174"/>
          </a:xfrm>
          <a:prstGeom prst="rect">
            <a:avLst/>
          </a:prstGeom>
          <a:noFill/>
          <a:extLst>
            <a:ext uri="{909E8E84-426E-40DD-AFC4-6F175D3DCCD1}">
              <a14:hiddenFill xmlns:a14="http://schemas.microsoft.com/office/drawing/2010/main">
                <a:solidFill>
                  <a:srgbClr val="FFFFFF"/>
                </a:solidFill>
              </a14:hiddenFill>
            </a:ext>
          </a:extLst>
        </p:spPr>
      </p:pic>
      <p:sp>
        <p:nvSpPr>
          <p:cNvPr id="71" name="Text Placeholder 3">
            <a:extLst>
              <a:ext uri="{FF2B5EF4-FFF2-40B4-BE49-F238E27FC236}">
                <a16:creationId xmlns:a16="http://schemas.microsoft.com/office/drawing/2014/main" id="{4E3E478E-FC1F-4187-84C1-D49234AA25D8}"/>
              </a:ext>
            </a:extLst>
          </p:cNvPr>
          <p:cNvSpPr>
            <a:spLocks noGrp="1"/>
          </p:cNvSpPr>
          <p:nvPr>
            <p:ph type="body" sz="quarter" idx="10"/>
          </p:nvPr>
        </p:nvSpPr>
        <p:spPr>
          <a:xfrm>
            <a:off x="556133" y="5600218"/>
            <a:ext cx="11084560" cy="583848"/>
          </a:xfrm>
        </p:spPr>
        <p:txBody>
          <a:bodyPr wrap="square" anchor="t">
            <a:normAutofit/>
          </a:bodyPr>
          <a:lstStyle/>
          <a:p>
            <a:r>
              <a:rPr lang="en-US"/>
              <a:t>Credit: Ralph F. Kresge, Submitted to NOAA</a:t>
            </a:r>
          </a:p>
        </p:txBody>
      </p:sp>
    </p:spTree>
    <p:extLst>
      <p:ext uri="{BB962C8B-B14F-4D97-AF65-F5344CB8AC3E}">
        <p14:creationId xmlns:p14="http://schemas.microsoft.com/office/powerpoint/2010/main" val="364757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9B9A-AF1A-4D9B-A1B3-5F9D4E97C1E3}"/>
              </a:ext>
            </a:extLst>
          </p:cNvPr>
          <p:cNvSpPr>
            <a:spLocks noGrp="1"/>
          </p:cNvSpPr>
          <p:nvPr>
            <p:ph type="title"/>
          </p:nvPr>
        </p:nvSpPr>
        <p:spPr/>
        <p:txBody>
          <a:bodyPr/>
          <a:lstStyle/>
          <a:p>
            <a:r>
              <a:rPr lang="en-US"/>
              <a:t>Investigating Water Level</a:t>
            </a:r>
          </a:p>
        </p:txBody>
      </p:sp>
      <p:pic>
        <p:nvPicPr>
          <p:cNvPr id="6" name="Picture 5">
            <a:extLst>
              <a:ext uri="{FF2B5EF4-FFF2-40B4-BE49-F238E27FC236}">
                <a16:creationId xmlns:a16="http://schemas.microsoft.com/office/drawing/2014/main" id="{6639B65B-A153-48DF-86E0-02672FC8F471}"/>
              </a:ext>
            </a:extLst>
          </p:cNvPr>
          <p:cNvPicPr>
            <a:picLocks noChangeAspect="1"/>
          </p:cNvPicPr>
          <p:nvPr/>
        </p:nvPicPr>
        <p:blipFill rotWithShape="1">
          <a:blip r:embed="rId3"/>
          <a:srcRect l="3292" t="23740" r="20244" b="15122"/>
          <a:stretch/>
        </p:blipFill>
        <p:spPr>
          <a:xfrm>
            <a:off x="489500" y="1235711"/>
            <a:ext cx="11212999" cy="5043168"/>
          </a:xfrm>
          <a:prstGeom prst="rect">
            <a:avLst/>
          </a:prstGeom>
        </p:spPr>
      </p:pic>
    </p:spTree>
    <p:extLst>
      <p:ext uri="{BB962C8B-B14F-4D97-AF65-F5344CB8AC3E}">
        <p14:creationId xmlns:p14="http://schemas.microsoft.com/office/powerpoint/2010/main" val="2239586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2" name="Title 1">
            <a:extLst>
              <a:ext uri="{FF2B5EF4-FFF2-40B4-BE49-F238E27FC236}">
                <a16:creationId xmlns:a16="http://schemas.microsoft.com/office/drawing/2014/main" id="{2625E03F-1E76-4E5C-8E8B-42FABA469B84}"/>
              </a:ext>
            </a:extLst>
          </p:cNvPr>
          <p:cNvSpPr txBox="1">
            <a:spLocks/>
          </p:cNvSpPr>
          <p:nvPr/>
        </p:nvSpPr>
        <p:spPr>
          <a:xfrm>
            <a:off x="553720" y="3100706"/>
            <a:ext cx="11084560" cy="656590"/>
          </a:xfrm>
          <a:prstGeom prst="rect">
            <a:avLst/>
          </a:prstGeom>
        </p:spPr>
        <p:txBody>
          <a:bodyPr/>
          <a:lst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1015990"/>
            <a:r>
              <a:rPr lang="en-US" sz="4000" kern="0">
                <a:solidFill>
                  <a:schemeClr val="tx1"/>
                </a:solidFill>
              </a:rPr>
              <a:t>Let’s go!</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3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solidFill>
                  <a:sysClr val="windowText" lastClr="000000"/>
                </a:solidFill>
              </a:rPr>
              <a:t>The goals of this course</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568960" y="1991166"/>
            <a:ext cx="11054080" cy="4132139"/>
          </a:xfrm>
        </p:spPr>
        <p:txBody>
          <a:bodyPr/>
          <a:lstStyle/>
          <a:p>
            <a:pPr marL="507995" indent="-507995">
              <a:buClrTx/>
              <a:buFont typeface="Arial" panose="020B0604020202020204" pitchFamily="34" charset="0"/>
              <a:buChar char="•"/>
            </a:pPr>
            <a:r>
              <a:rPr lang="en-US" sz="2889">
                <a:solidFill>
                  <a:sysClr val="windowText" lastClr="000000"/>
                </a:solidFill>
              </a:rPr>
              <a:t>Get used to many different data types / frameworks and how they operate on  GPU vs CPU.</a:t>
            </a:r>
          </a:p>
          <a:p>
            <a:pPr marL="507995" indent="-507995">
              <a:buClrTx/>
              <a:buFont typeface="Arial" panose="020B0604020202020204" pitchFamily="34" charset="0"/>
              <a:buChar char="•"/>
            </a:pPr>
            <a:r>
              <a:rPr lang="en-US" sz="2889">
                <a:solidFill>
                  <a:sysClr val="windowText" lastClr="000000"/>
                </a:solidFill>
              </a:rPr>
              <a:t>Understand how DAG based frameworks can speed up ETL</a:t>
            </a:r>
          </a:p>
          <a:p>
            <a:pPr marL="507995" indent="-507995">
              <a:buClrTx/>
              <a:buFont typeface="Arial" panose="020B0604020202020204" pitchFamily="34" charset="0"/>
              <a:buChar char="•"/>
            </a:pPr>
            <a:r>
              <a:rPr lang="en-US" sz="2889">
                <a:solidFill>
                  <a:sysClr val="windowText" lastClr="000000"/>
                </a:solidFill>
              </a:rPr>
              <a:t>Learn how to visualize data to</a:t>
            </a:r>
          </a:p>
          <a:p>
            <a:pPr marL="1142989" lvl="1" indent="-507995">
              <a:buClrTx/>
              <a:buFont typeface="Arial" panose="020B0604020202020204" pitchFamily="34" charset="0"/>
              <a:buChar char="•"/>
            </a:pPr>
            <a:r>
              <a:rPr lang="en-US" sz="2667">
                <a:solidFill>
                  <a:sysClr val="windowText" lastClr="000000"/>
                </a:solidFill>
              </a:rPr>
              <a:t>Assess data quality</a:t>
            </a:r>
          </a:p>
          <a:p>
            <a:pPr marL="1142989" lvl="1" indent="-507995">
              <a:buClrTx/>
              <a:buFont typeface="Arial" panose="020B0604020202020204" pitchFamily="34" charset="0"/>
              <a:buChar char="•"/>
            </a:pPr>
            <a:r>
              <a:rPr lang="en-US" sz="2667">
                <a:solidFill>
                  <a:sysClr val="windowText" lastClr="000000"/>
                </a:solidFill>
              </a:rPr>
              <a:t>Allow users to make their own decisions through interactivity</a:t>
            </a:r>
          </a:p>
        </p:txBody>
      </p:sp>
    </p:spTree>
    <p:extLst>
      <p:ext uri="{BB962C8B-B14F-4D97-AF65-F5344CB8AC3E}">
        <p14:creationId xmlns:p14="http://schemas.microsoft.com/office/powerpoint/2010/main" val="729265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1"/>
            <a:ext cx="12192000" cy="742950"/>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a:endParaRPr lang="en-US" sz="2000">
              <a:solidFill>
                <a:prstClr val="white"/>
              </a:solidFill>
              <a:latin typeface="Gill Sans MT" panose="020B0502020104020203"/>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a:endParaRPr lang="en-US" sz="2000">
              <a:solidFill>
                <a:prstClr val="white"/>
              </a:solidFill>
              <a:latin typeface="Gill Sans MT" panose="020B0502020104020203"/>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451580" y="2307447"/>
            <a:ext cx="3272092" cy="2674198"/>
          </a:xfrm>
        </p:spPr>
        <p:txBody>
          <a:bodyPr vert="horz" lIns="101600" tIns="50800" rIns="101600" bIns="50800" rtlCol="0" anchor="t">
            <a:normAutofit/>
          </a:bodyPr>
          <a:lstStyle/>
          <a:p>
            <a:pPr algn="l" defTabSz="1015990"/>
            <a:r>
              <a:rPr lang="en-US" sz="3556">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1"/>
            <a:ext cx="327209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4"/>
          </a:xfrm>
          <a:prstGeom prst="rect">
            <a:avLst/>
          </a:prstGeom>
        </p:spPr>
        <p:txBody>
          <a:bodyPr vert="horz" lIns="101600" tIns="50800" rIns="101600" bIns="5080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defTabSz="1015990"/>
            <a:endParaRPr lang="en-US" sz="3556">
              <a:solidFill>
                <a:prstClr val="black"/>
              </a:solidFill>
              <a:latin typeface="Gill Sans MT" panose="020B0502020104020203"/>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1"/>
            <a:ext cx="12192000" cy="742950"/>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2">
            <a:extLst>
              <a:ext uri="{FF2B5EF4-FFF2-40B4-BE49-F238E27FC236}">
                <a16:creationId xmlns:a16="http://schemas.microsoft.com/office/drawing/2014/main" id="{597C5187-E0C8-442D-BD26-51552C3E6CEC}"/>
              </a:ext>
            </a:extLst>
          </p:cNvPr>
          <p:cNvGraphicFramePr>
            <a:graphicFrameLocks/>
          </p:cNvGraphicFramePr>
          <p:nvPr>
            <p:extLst>
              <p:ext uri="{D42A27DB-BD31-4B8C-83A1-F6EECF244321}">
                <p14:modId xmlns:p14="http://schemas.microsoft.com/office/powerpoint/2010/main" val="933360768"/>
              </p:ext>
            </p:extLst>
          </p:nvPr>
        </p:nvGraphicFramePr>
        <p:xfrm>
          <a:off x="5141912" y="803275"/>
          <a:ext cx="5913438" cy="33073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1"/>
            <a:ext cx="12192000" cy="742950"/>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a:endParaRPr lang="en-US" sz="2000">
              <a:solidFill>
                <a:prstClr val="white"/>
              </a:solidFill>
              <a:latin typeface="Gill Sans MT" panose="020B0502020104020203"/>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a:endParaRPr lang="en-US" sz="2000">
              <a:solidFill>
                <a:prstClr val="white"/>
              </a:solidFill>
              <a:latin typeface="Gill Sans MT" panose="020B0502020104020203"/>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0" y="638508"/>
            <a:ext cx="10905340"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defTabSz="507995"/>
            <a:endParaRPr lang="en-US" sz="2000">
              <a:solidFill>
                <a:prstClr val="white"/>
              </a:solidFill>
              <a:latin typeface="Gill Sans MT" panose="020B0502020104020203"/>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algn="ctr" defTabSz="507995"/>
            <a:endParaRPr lang="en-US" sz="2000">
              <a:solidFill>
                <a:prstClr val="white"/>
              </a:solidFill>
              <a:latin typeface="Gill Sans MT" panose="020B0502020104020203"/>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a:endParaRPr lang="en-US" sz="2000">
              <a:solidFill>
                <a:prstClr val="white"/>
              </a:solidFill>
              <a:latin typeface="Gill Sans MT" panose="020B0502020104020203"/>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451579" y="1376053"/>
            <a:ext cx="9405891" cy="1002990"/>
          </a:xfrm>
        </p:spPr>
        <p:txBody>
          <a:bodyPr vert="horz" lIns="101600" tIns="50800" rIns="101600" bIns="50800" rtlCol="0" anchor="ctr">
            <a:normAutofit/>
          </a:bodyPr>
          <a:lstStyle/>
          <a:p>
            <a:pPr algn="l" defTabSz="1015990"/>
            <a:r>
              <a:rPr lang="en-US" sz="3556">
                <a:solidFill>
                  <a:srgbClr val="FFFFFF"/>
                </a:solidFill>
              </a:rPr>
              <a:t>Agenda – Part 1</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451579" y="2318125"/>
            <a:ext cx="9405891" cy="2550437"/>
          </a:xfrm>
        </p:spPr>
        <p:txBody>
          <a:bodyPr vert="horz" lIns="101600" tIns="50800" rIns="101600" bIns="50800" rtlCol="0" anchor="t">
            <a:normAutofit/>
          </a:bodyPr>
          <a:lstStyle/>
          <a:p>
            <a:pPr marL="507995" indent="-253997" defTabSz="1015990">
              <a:lnSpc>
                <a:spcPct val="110000"/>
              </a:lnSpc>
              <a:buClr>
                <a:schemeClr val="accent1"/>
              </a:buClr>
              <a:buFont typeface="Arial" panose="020B0604020202020204" pitchFamily="34" charset="0"/>
              <a:buChar char="•"/>
            </a:pPr>
            <a:r>
              <a:rPr lang="en-US" sz="2400">
                <a:solidFill>
                  <a:srgbClr val="FFFFFF"/>
                </a:solidFill>
              </a:rPr>
              <a:t>Systems Engineering</a:t>
            </a:r>
          </a:p>
          <a:p>
            <a:pPr marL="507995" indent="-253997" defTabSz="1015990">
              <a:lnSpc>
                <a:spcPct val="110000"/>
              </a:lnSpc>
              <a:buClr>
                <a:schemeClr val="accent1"/>
              </a:buClr>
              <a:buFont typeface="Arial" panose="020B0604020202020204" pitchFamily="34" charset="0"/>
              <a:buChar char="•"/>
            </a:pPr>
            <a:r>
              <a:rPr lang="en-US" sz="2400">
                <a:solidFill>
                  <a:srgbClr val="FFFFFF"/>
                </a:solidFill>
              </a:rPr>
              <a:t>File Formats</a:t>
            </a:r>
          </a:p>
          <a:p>
            <a:pPr marL="507995" indent="-253997" defTabSz="1015990">
              <a:lnSpc>
                <a:spcPct val="110000"/>
              </a:lnSpc>
              <a:buClr>
                <a:schemeClr val="accent1"/>
              </a:buClr>
              <a:buFont typeface="Arial" panose="020B0604020202020204" pitchFamily="34" charset="0"/>
              <a:buChar char="•"/>
            </a:pPr>
            <a:r>
              <a:rPr lang="en-US" sz="2400">
                <a:solidFill>
                  <a:srgbClr val="FFFFFF"/>
                </a:solidFill>
              </a:rPr>
              <a:t>Data Frameworks</a:t>
            </a:r>
          </a:p>
          <a:p>
            <a:pPr marL="507995" indent="-253997" defTabSz="1015990">
              <a:lnSpc>
                <a:spcPct val="110000"/>
              </a:lnSpc>
              <a:buClr>
                <a:schemeClr val="accent1"/>
              </a:buClr>
              <a:buFont typeface="Arial" panose="020B0604020202020204" pitchFamily="34" charset="0"/>
              <a:buChar char="•"/>
            </a:pPr>
            <a:r>
              <a:rPr lang="en-US" sz="2400">
                <a:solidFill>
                  <a:srgbClr val="FFFFFF"/>
                </a:solidFill>
              </a:rPr>
              <a:t>Lab</a:t>
            </a: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1"/>
            <a:ext cx="12192000" cy="742950"/>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43E2-F10E-4E68-B6B0-5DD6C6A487FF}"/>
              </a:ext>
            </a:extLst>
          </p:cNvPr>
          <p:cNvSpPr>
            <a:spLocks noGrp="1"/>
          </p:cNvSpPr>
          <p:nvPr>
            <p:ph type="title"/>
          </p:nvPr>
        </p:nvSpPr>
        <p:spPr/>
        <p:txBody>
          <a:bodyPr/>
          <a:lstStyle/>
          <a:p>
            <a:r>
              <a:rPr lang="en-US"/>
              <a:t>Systems Engineering</a:t>
            </a:r>
          </a:p>
        </p:txBody>
      </p:sp>
    </p:spTree>
    <p:extLst>
      <p:ext uri="{BB962C8B-B14F-4D97-AF65-F5344CB8AC3E}">
        <p14:creationId xmlns:p14="http://schemas.microsoft.com/office/powerpoint/2010/main" val="4101053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70EA4-89D6-42AD-B6B0-3E32842E8F70}"/>
              </a:ext>
            </a:extLst>
          </p:cNvPr>
          <p:cNvSpPr>
            <a:spLocks noGrp="1"/>
          </p:cNvSpPr>
          <p:nvPr>
            <p:ph type="title"/>
          </p:nvPr>
        </p:nvSpPr>
        <p:spPr/>
        <p:txBody>
          <a:bodyPr/>
          <a:lstStyle/>
          <a:p>
            <a:r>
              <a:rPr lang="en-US"/>
              <a:t>System Example</a:t>
            </a:r>
          </a:p>
        </p:txBody>
      </p:sp>
      <p:sp>
        <p:nvSpPr>
          <p:cNvPr id="4" name="Text Placeholder 3">
            <a:extLst>
              <a:ext uri="{FF2B5EF4-FFF2-40B4-BE49-F238E27FC236}">
                <a16:creationId xmlns:a16="http://schemas.microsoft.com/office/drawing/2014/main" id="{0488D2F2-B2D1-40E3-A445-3774501934A6}"/>
              </a:ext>
            </a:extLst>
          </p:cNvPr>
          <p:cNvSpPr>
            <a:spLocks noGrp="1"/>
          </p:cNvSpPr>
          <p:nvPr>
            <p:ph type="body" sz="quarter" idx="10"/>
          </p:nvPr>
        </p:nvSpPr>
        <p:spPr/>
        <p:txBody>
          <a:bodyPr/>
          <a:lstStyle/>
          <a:p>
            <a:r>
              <a:rPr lang="en-US"/>
              <a:t>Modeling a Car</a:t>
            </a:r>
          </a:p>
        </p:txBody>
      </p:sp>
      <p:sp>
        <p:nvSpPr>
          <p:cNvPr id="12" name="Oval 11">
            <a:extLst>
              <a:ext uri="{FF2B5EF4-FFF2-40B4-BE49-F238E27FC236}">
                <a16:creationId xmlns:a16="http://schemas.microsoft.com/office/drawing/2014/main" id="{7DF14929-1C3E-44B7-BF59-CCEE1262D937}"/>
              </a:ext>
            </a:extLst>
          </p:cNvPr>
          <p:cNvSpPr/>
          <p:nvPr/>
        </p:nvSpPr>
        <p:spPr>
          <a:xfrm>
            <a:off x="7424756" y="5122930"/>
            <a:ext cx="1273696" cy="1273696"/>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a:t>Let’s Ride!</a:t>
            </a:r>
            <a:endParaRPr lang="en-US" sz="1400" b="1"/>
          </a:p>
        </p:txBody>
      </p:sp>
      <p:cxnSp>
        <p:nvCxnSpPr>
          <p:cNvPr id="13" name="Connector: Curved 12">
            <a:extLst>
              <a:ext uri="{FF2B5EF4-FFF2-40B4-BE49-F238E27FC236}">
                <a16:creationId xmlns:a16="http://schemas.microsoft.com/office/drawing/2014/main" id="{502B0D19-DAE8-4FDB-9831-3A47959D614F}"/>
              </a:ext>
            </a:extLst>
          </p:cNvPr>
          <p:cNvCxnSpPr>
            <a:cxnSpLocks/>
            <a:stCxn id="9" idx="4"/>
            <a:endCxn id="12" idx="0"/>
          </p:cNvCxnSpPr>
          <p:nvPr/>
        </p:nvCxnSpPr>
        <p:spPr>
          <a:xfrm rot="5400000">
            <a:off x="8546561" y="2838105"/>
            <a:ext cx="1799868" cy="2769782"/>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E9C0D870-4294-499C-BAFF-1F445CBD7071}"/>
              </a:ext>
            </a:extLst>
          </p:cNvPr>
          <p:cNvCxnSpPr>
            <a:cxnSpLocks/>
            <a:stCxn id="11" idx="4"/>
            <a:endCxn id="12" idx="0"/>
          </p:cNvCxnSpPr>
          <p:nvPr/>
        </p:nvCxnSpPr>
        <p:spPr>
          <a:xfrm rot="16200000" flipH="1">
            <a:off x="7158494" y="4219820"/>
            <a:ext cx="1799868" cy="6351"/>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pic>
        <p:nvPicPr>
          <p:cNvPr id="30" name="Picture 29" descr="Toy cars lined up in a row on floor">
            <a:extLst>
              <a:ext uri="{FF2B5EF4-FFF2-40B4-BE49-F238E27FC236}">
                <a16:creationId xmlns:a16="http://schemas.microsoft.com/office/drawing/2014/main" id="{CD4656C0-74BB-4536-AB56-26D9AF509003}"/>
              </a:ext>
            </a:extLst>
          </p:cNvPr>
          <p:cNvPicPr>
            <a:picLocks noChangeAspect="1"/>
          </p:cNvPicPr>
          <p:nvPr/>
        </p:nvPicPr>
        <p:blipFill rotWithShape="1">
          <a:blip r:embed="rId3">
            <a:extLst>
              <a:ext uri="{28A0092B-C50C-407E-A947-70E740481C1C}">
                <a14:useLocalDpi xmlns:a14="http://schemas.microsoft.com/office/drawing/2010/main" val="0"/>
              </a:ext>
            </a:extLst>
          </a:blip>
          <a:srcRect l="71326" t="52196" r="5791" b="11417"/>
          <a:stretch/>
        </p:blipFill>
        <p:spPr>
          <a:xfrm>
            <a:off x="553720" y="2049366"/>
            <a:ext cx="4107852" cy="4347260"/>
          </a:xfrm>
          <a:prstGeom prst="rect">
            <a:avLst/>
          </a:prstGeom>
        </p:spPr>
      </p:pic>
      <p:cxnSp>
        <p:nvCxnSpPr>
          <p:cNvPr id="60" name="Connector: Curved 59">
            <a:extLst>
              <a:ext uri="{FF2B5EF4-FFF2-40B4-BE49-F238E27FC236}">
                <a16:creationId xmlns:a16="http://schemas.microsoft.com/office/drawing/2014/main" id="{DCF7BDDE-4CF4-4627-98B7-4EB3D19F1484}"/>
              </a:ext>
            </a:extLst>
          </p:cNvPr>
          <p:cNvCxnSpPr>
            <a:cxnSpLocks/>
            <a:stCxn id="8" idx="4"/>
            <a:endCxn id="12" idx="0"/>
          </p:cNvCxnSpPr>
          <p:nvPr/>
        </p:nvCxnSpPr>
        <p:spPr>
          <a:xfrm rot="16200000" flipH="1">
            <a:off x="5860444" y="2921770"/>
            <a:ext cx="1799868" cy="2602452"/>
          </a:xfrm>
          <a:prstGeom prst="curvedConnector3">
            <a:avLst>
              <a:gd name="adj1" fmla="val 50000"/>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9CEEC84-5D4C-4033-A574-F50D168AEF92}"/>
              </a:ext>
            </a:extLst>
          </p:cNvPr>
          <p:cNvSpPr/>
          <p:nvPr/>
        </p:nvSpPr>
        <p:spPr>
          <a:xfrm>
            <a:off x="4822304" y="2049366"/>
            <a:ext cx="1273696" cy="1273696"/>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a:t>Tires</a:t>
            </a:r>
            <a:endParaRPr lang="en-US" sz="1400" b="1"/>
          </a:p>
        </p:txBody>
      </p:sp>
      <p:sp>
        <p:nvSpPr>
          <p:cNvPr id="9" name="Oval 8">
            <a:extLst>
              <a:ext uri="{FF2B5EF4-FFF2-40B4-BE49-F238E27FC236}">
                <a16:creationId xmlns:a16="http://schemas.microsoft.com/office/drawing/2014/main" id="{282A1EC6-5CC4-4179-B48C-9D7C83C27ECE}"/>
              </a:ext>
            </a:extLst>
          </p:cNvPr>
          <p:cNvSpPr/>
          <p:nvPr/>
        </p:nvSpPr>
        <p:spPr>
          <a:xfrm>
            <a:off x="10194538" y="2049366"/>
            <a:ext cx="1273696" cy="1273696"/>
          </a:xfrm>
          <a:prstGeom prst="ellipse">
            <a:avLst/>
          </a:prstGeom>
          <a:ln/>
        </p:spPr>
        <p:style>
          <a:lnRef idx="3">
            <a:schemeClr val="lt1"/>
          </a:lnRef>
          <a:fillRef idx="1">
            <a:schemeClr val="accent1"/>
          </a:fillRef>
          <a:effectRef idx="1">
            <a:schemeClr val="accent1"/>
          </a:effectRef>
          <a:fontRef idx="minor">
            <a:schemeClr val="lt1"/>
          </a:fontRef>
        </p:style>
        <p:txBody>
          <a:bodyPr lIns="0" rIns="0" rtlCol="0" anchor="ctr"/>
          <a:lstStyle/>
          <a:p>
            <a:pPr algn="ctr"/>
            <a:r>
              <a:rPr lang="en-US" sz="1800" b="1"/>
              <a:t>Lights</a:t>
            </a:r>
            <a:endParaRPr lang="en-US" sz="1200" b="1"/>
          </a:p>
        </p:txBody>
      </p:sp>
      <p:sp>
        <p:nvSpPr>
          <p:cNvPr id="11" name="Oval 10">
            <a:extLst>
              <a:ext uri="{FF2B5EF4-FFF2-40B4-BE49-F238E27FC236}">
                <a16:creationId xmlns:a16="http://schemas.microsoft.com/office/drawing/2014/main" id="{02D01F65-7F25-4AA7-9F90-0F7BB903F311}"/>
              </a:ext>
            </a:extLst>
          </p:cNvPr>
          <p:cNvSpPr/>
          <p:nvPr/>
        </p:nvSpPr>
        <p:spPr>
          <a:xfrm>
            <a:off x="7418405" y="2049366"/>
            <a:ext cx="1273696" cy="1273696"/>
          </a:xfrm>
          <a:prstGeom prst="ellipse">
            <a:avLst/>
          </a:prstGeom>
          <a:ln/>
        </p:spPr>
        <p:style>
          <a:lnRef idx="3">
            <a:schemeClr val="lt1"/>
          </a:lnRef>
          <a:fillRef idx="1">
            <a:schemeClr val="accent1"/>
          </a:fillRef>
          <a:effectRef idx="1">
            <a:schemeClr val="accent1"/>
          </a:effectRef>
          <a:fontRef idx="minor">
            <a:schemeClr val="lt1"/>
          </a:fontRef>
        </p:style>
        <p:txBody>
          <a:bodyPr lIns="0" rIns="0" rtlCol="0" anchor="ctr"/>
          <a:lstStyle/>
          <a:p>
            <a:pPr algn="ctr"/>
            <a:r>
              <a:rPr lang="en-US" sz="2000" b="1"/>
              <a:t>Energy</a:t>
            </a:r>
            <a:endParaRPr lang="en-US" sz="1400" b="1"/>
          </a:p>
        </p:txBody>
      </p:sp>
    </p:spTree>
    <p:extLst>
      <p:ext uri="{BB962C8B-B14F-4D97-AF65-F5344CB8AC3E}">
        <p14:creationId xmlns:p14="http://schemas.microsoft.com/office/powerpoint/2010/main" val="33419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2.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565</TotalTime>
  <Words>5641</Words>
  <Application>Microsoft Office PowerPoint</Application>
  <PresentationFormat>Widescreen</PresentationFormat>
  <Paragraphs>700</Paragraphs>
  <Slides>45</Slides>
  <Notes>42</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45</vt:i4>
      </vt:variant>
    </vt:vector>
  </HeadingPairs>
  <TitlesOfParts>
    <vt:vector size="60" baseType="lpstr">
      <vt:lpstr>Linux Libertine</vt:lpstr>
      <vt:lpstr>Noto Sans Symbols</vt:lpstr>
      <vt:lpstr>Questrial</vt:lpstr>
      <vt:lpstr>Arial</vt:lpstr>
      <vt:lpstr>Calibri</vt:lpstr>
      <vt:lpstr>Gill Sans MT</vt:lpstr>
      <vt:lpstr>Roboto</vt:lpstr>
      <vt:lpstr>Trebuchet MS</vt:lpstr>
      <vt:lpstr>Wingdings</vt:lpstr>
      <vt:lpstr>Theme1</vt:lpstr>
      <vt:lpstr>11_Title &amp; Bullet</vt:lpstr>
      <vt:lpstr>1_Title &amp; Bullet</vt:lpstr>
      <vt:lpstr>3_Title &amp; Bullet</vt:lpstr>
      <vt:lpstr>2_Title &amp; Bullet</vt:lpstr>
      <vt:lpstr>Gallery</vt:lpstr>
      <vt:lpstr>Accelerating Data Engineering Pipelines</vt:lpstr>
      <vt:lpstr>PowerPoint Presentation</vt:lpstr>
      <vt:lpstr>Welcome!</vt:lpstr>
      <vt:lpstr>PowerPoint Presentation</vt:lpstr>
      <vt:lpstr>The goals of this course</vt:lpstr>
      <vt:lpstr>Agenda</vt:lpstr>
      <vt:lpstr>Agenda – Part 1</vt:lpstr>
      <vt:lpstr>Systems Engineering</vt:lpstr>
      <vt:lpstr>System Example</vt:lpstr>
      <vt:lpstr>System Example</vt:lpstr>
      <vt:lpstr>System Example</vt:lpstr>
      <vt:lpstr>Systems Big And Small</vt:lpstr>
      <vt:lpstr>System Engineering for Data</vt:lpstr>
      <vt:lpstr>Data as a System of Algorithms</vt:lpstr>
      <vt:lpstr>Database System Design</vt:lpstr>
      <vt:lpstr>Database System Design</vt:lpstr>
      <vt:lpstr>Database System Design</vt:lpstr>
      <vt:lpstr>Database System Design</vt:lpstr>
      <vt:lpstr>Database System Design</vt:lpstr>
      <vt:lpstr>File Formats</vt:lpstr>
      <vt:lpstr>Data Formats</vt:lpstr>
      <vt:lpstr>Picking the Best Format</vt:lpstr>
      <vt:lpstr>Row vs Columnar Storage</vt:lpstr>
      <vt:lpstr>Writing</vt:lpstr>
      <vt:lpstr>Analysis</vt:lpstr>
      <vt:lpstr>Binary</vt:lpstr>
      <vt:lpstr>ASCII</vt:lpstr>
      <vt:lpstr>Parquet</vt:lpstr>
      <vt:lpstr>Data formats comparison</vt:lpstr>
      <vt:lpstr>Data Frameworks</vt:lpstr>
      <vt:lpstr>Vertical vs Horizontal Scaling</vt:lpstr>
      <vt:lpstr>SQL</vt:lpstr>
      <vt:lpstr>DataFrames</vt:lpstr>
      <vt:lpstr>Matrices And Number ARRAYS</vt:lpstr>
      <vt:lpstr>DASK SCALES PYTHON ANALYTICS</vt:lpstr>
      <vt:lpstr>MapReduce</vt:lpstr>
      <vt:lpstr>Lazy Execution</vt:lpstr>
      <vt:lpstr>Relational Databases</vt:lpstr>
      <vt:lpstr>DataFrame</vt:lpstr>
      <vt:lpstr>Dask</vt:lpstr>
      <vt:lpstr>Lab</vt:lpstr>
      <vt:lpstr>Weather Systems</vt:lpstr>
      <vt:lpstr>Investigating Water Level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Danielle Detering</dc:creator>
  <cp:lastModifiedBy>Danielle Detering</cp:lastModifiedBy>
  <cp:revision>17</cp:revision>
  <dcterms:created xsi:type="dcterms:W3CDTF">2021-01-15T21:14:27Z</dcterms:created>
  <dcterms:modified xsi:type="dcterms:W3CDTF">2021-11-30T19:39:40Z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2021-01-15T21:16:04.0085363Z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